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BC9A8-914F-48A5-B492-4522CC60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6DF47-A319-4400-96F6-B92032193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57760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8152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47257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2865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9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@NasserAbuLL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6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8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@nChCcT5HtKMiXfp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(2), 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3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02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@Ebtesam00369622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7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@KademAmjad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29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@bosammy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7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@ashwq111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5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8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@ahmedshoukry202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28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FD0CA-FE4D-4259-9CBB-2F533E748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126620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61717-DDCE-4997-9165-C4D9C36A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CA84E-3143-4384-BBEF-BD6A7CD34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579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465974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64800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4461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12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@Venus926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6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@mmeshaelyahooc1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5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@Hossamali1222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0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@vip22kw2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5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@zeyadshokier11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6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@Kkk33259692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6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@MnCX9gZM0B62770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40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@B7778sHdB05rjul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02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@Manutd902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43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@Alhosayne_87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08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35E8B-6D0B-42BB-AD29-C86895955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9200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55DB-CC9C-4565-9BD2-4AB76461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4D747-BE22-47E8-8286-9A1F1FAFB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11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8727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3441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4231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23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@ph_Amna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3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@Afrah_alanaziii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3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@abrar_alf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92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@B_alansari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5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@teacherQTee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58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42478-D90B-4EB1-96CB-19D562B67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3369980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2018-08-20T09:27:50Z</dcterms:created>
  <dcterms:modified xsi:type="dcterms:W3CDTF">2018-08-20T09:28:30Z</dcterms:modified>
</cp:coreProperties>
</file>