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4DD12-6059-4230-8A62-6EB335C9E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6FD67-11A0-47AA-9B41-3CB78E1A3C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37595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255619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73598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71040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55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@TheMadgash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(2), 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619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@alaaalali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2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0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@nChCcT5HtKMiXfp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@ChevroletKW (1), 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61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@PainkillerQ8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24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@sarah_alfadhlli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750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@80Bu3awad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(1), 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121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89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@bokhaled666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2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@AlemamAli5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347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04359-92C3-4A9E-BA4F-E5308C46C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13/08/2018 - 19/08/2018</a:t>
            </a:r>
          </a:p>
        </p:txBody>
      </p:sp>
    </p:spTree>
    <p:extLst>
      <p:ext uri="{BB962C8B-B14F-4D97-AF65-F5344CB8AC3E}">
        <p14:creationId xmlns:p14="http://schemas.microsoft.com/office/powerpoint/2010/main" val="1796073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95428-7723-4927-873A-02A356085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5F94B1-BA9C-497C-915B-57F63FE88E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4812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969369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31448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3205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131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@fc8d662b000c41d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54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@biij_1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80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@sk_alsahli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51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@ADEL888800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901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@b0j0har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89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@zeyadshokier11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63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@ahmadkwt18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24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@Ar2u9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220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@aepcenergy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9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@hqCmCHraNEeWVZb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300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D2C1D-B17C-4F29-8D38-133CF3C96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13/08/2018 - 19/08/2018</a:t>
            </a:r>
          </a:p>
        </p:txBody>
      </p:sp>
    </p:spTree>
    <p:extLst>
      <p:ext uri="{BB962C8B-B14F-4D97-AF65-F5344CB8AC3E}">
        <p14:creationId xmlns:p14="http://schemas.microsoft.com/office/powerpoint/2010/main" val="2122099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9E843-6D1D-4346-9F10-9C9CF4EC2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F533C-3550-4A28-A5F1-578404C87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325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291672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1294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1661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5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@Hamad1Maro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92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@bc92637634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11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@fahome1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99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@Knight_at_night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75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@ThAdnanMohammed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6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B077C-9FC1-44E4-A382-ABF3F7E86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13/08/2018 - 19/08/2018</a:t>
            </a:r>
          </a:p>
        </p:txBody>
      </p:sp>
    </p:spTree>
    <p:extLst>
      <p:ext uri="{BB962C8B-B14F-4D97-AF65-F5344CB8AC3E}">
        <p14:creationId xmlns:p14="http://schemas.microsoft.com/office/powerpoint/2010/main" val="2883122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2018-08-20T08:23:49Z</dcterms:created>
  <dcterms:modified xsi:type="dcterms:W3CDTF">2018-08-20T08:24:29Z</dcterms:modified>
</cp:coreProperties>
</file>