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Peugeot ME</c:v>
                </c:pt>
                <c:pt idx="1">
                  <c:v>Hyundai Kuwait</c:v>
                </c:pt>
                <c:pt idx="2">
                  <c:v>KIA Motors Kuwait</c:v>
                </c:pt>
                <c:pt idx="3">
                  <c:v>Chevrolet Alghanim شفروليه الغانم</c:v>
                </c:pt>
                <c:pt idx="4">
                  <c:v>Volkswagen Kuwait</c:v>
                </c:pt>
                <c:pt idx="5">
                  <c:v>TOYOTA Kuwait</c:v>
                </c:pt>
                <c:pt idx="6">
                  <c:v>Honda Alghanim هوندا الغانم</c:v>
                </c:pt>
                <c:pt idx="7">
                  <c:v>Ford Alghanim فورد الغانم</c:v>
                </c:pt>
                <c:pt idx="8">
                  <c:v>Nissan Kuwait - Al Babtain</c:v>
                </c:pt>
                <c:pt idx="9">
                  <c:v>Mitsubishi AlMulla</c:v>
                </c:pt>
                <c:pt idx="10">
                  <c:v>Renault Kuwait - Al Babtain</c:v>
                </c:pt>
                <c:pt idx="11">
                  <c:v>GMC Behbehani جي ام سي بهبهاني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4-4463-A513-A02A35BC31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Peugeot ME</c:v>
                </c:pt>
                <c:pt idx="1">
                  <c:v>Hyundai Kuwait</c:v>
                </c:pt>
                <c:pt idx="2">
                  <c:v>KIA Motors Kuwait</c:v>
                </c:pt>
                <c:pt idx="3">
                  <c:v>Chevrolet Alghanim شفروليه الغانم</c:v>
                </c:pt>
                <c:pt idx="4">
                  <c:v>Volkswagen Kuwait</c:v>
                </c:pt>
                <c:pt idx="5">
                  <c:v>TOYOTA Kuwait</c:v>
                </c:pt>
                <c:pt idx="6">
                  <c:v>Honda Alghanim هوندا الغانم</c:v>
                </c:pt>
                <c:pt idx="7">
                  <c:v>Ford Alghanim فورد الغانم</c:v>
                </c:pt>
                <c:pt idx="8">
                  <c:v>Nissan Kuwait - Al Babtain</c:v>
                </c:pt>
                <c:pt idx="9">
                  <c:v>Mitsubishi AlMulla</c:v>
                </c:pt>
                <c:pt idx="10">
                  <c:v>Renault Kuwait - Al Babtain</c:v>
                </c:pt>
                <c:pt idx="11">
                  <c:v>GMC Behbehani جي ام سي بهبهاني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9</c:v>
                </c:pt>
                <c:pt idx="2">
                  <c:v>3</c:v>
                </c:pt>
                <c:pt idx="3">
                  <c:v>6</c:v>
                </c:pt>
                <c:pt idx="4">
                  <c:v>1</c:v>
                </c:pt>
                <c:pt idx="5">
                  <c:v>9</c:v>
                </c:pt>
                <c:pt idx="6">
                  <c:v>3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F4-4463-A513-A02A35BC31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Peugeot ME</c:v>
                </c:pt>
                <c:pt idx="1">
                  <c:v>Hyundai Kuwait</c:v>
                </c:pt>
                <c:pt idx="2">
                  <c:v>KIA Motors Kuwait</c:v>
                </c:pt>
                <c:pt idx="3">
                  <c:v>Chevrolet Alghanim شفروليه الغانم</c:v>
                </c:pt>
                <c:pt idx="4">
                  <c:v>Volkswagen Kuwait</c:v>
                </c:pt>
                <c:pt idx="5">
                  <c:v>TOYOTA Kuwait</c:v>
                </c:pt>
                <c:pt idx="6">
                  <c:v>Honda Alghanim هوندا الغانم</c:v>
                </c:pt>
                <c:pt idx="7">
                  <c:v>Ford Alghanim فورد الغانم</c:v>
                </c:pt>
                <c:pt idx="8">
                  <c:v>Nissan Kuwait - Al Babtain</c:v>
                </c:pt>
                <c:pt idx="9">
                  <c:v>Mitsubishi AlMulla</c:v>
                </c:pt>
                <c:pt idx="10">
                  <c:v>Renault Kuwait - Al Babtain</c:v>
                </c:pt>
                <c:pt idx="11">
                  <c:v>GMC Behbehani جي ام سي بهبهاني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F4-4463-A513-A02A35BC3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346936"/>
        <c:axId val="282343656"/>
      </c:barChart>
      <c:catAx>
        <c:axId val="28234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43656"/>
        <c:crosses val="autoZero"/>
        <c:auto val="1"/>
        <c:lblAlgn val="ctr"/>
        <c:lblOffset val="100"/>
        <c:noMultiLvlLbl val="0"/>
      </c:catAx>
      <c:valAx>
        <c:axId val="28234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4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0F7E-1705-4904-B99C-4BEDEE434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Automotive Core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623789-9BCD-4073-8E87-AEC1BD3A6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414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F0E35-49B8-4F9D-9AD5-9A2867817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BA099-67B4-4C6F-B529-5BEAFD05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47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Automotive 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Automotive Core</dc:title>
  <dc:creator>Administrator</dc:creator>
  <cp:lastModifiedBy>Administrator</cp:lastModifiedBy>
  <cp:revision>1</cp:revision>
  <dcterms:created xsi:type="dcterms:W3CDTF">2018-08-20T07:43:54Z</dcterms:created>
  <dcterms:modified xsi:type="dcterms:W3CDTF">2018-08-20T07:44:00Z</dcterms:modified>
</cp:coreProperties>
</file>