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847D7-C11E-470B-B126-05218B1F0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DF4812-A0D9-4C5A-959E-9D846DFE8C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741798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65488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52671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82423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7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(58), @Mobily (33), @ZainKSA (26), @Virginmobileksa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26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@Mlahgi1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13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@yaalasmari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02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@ZainKSA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9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@mksendi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698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@OgRvbjk9R6MkYJ3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66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@mohdahdali3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24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@ll0_1ll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5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@Sauddaghistani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391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@lEMZZ78RYLoocFI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810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6F3C3-4978-441D-B699-66E624641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10/08/2018 - 16/08/2018</a:t>
            </a:r>
          </a:p>
        </p:txBody>
      </p:sp>
    </p:spTree>
    <p:extLst>
      <p:ext uri="{BB962C8B-B14F-4D97-AF65-F5344CB8AC3E}">
        <p14:creationId xmlns:p14="http://schemas.microsoft.com/office/powerpoint/2010/main" val="83074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BB90F-1BC3-4E76-820F-36BC3B375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EC14E2-02E3-4606-9E9A-C860ADB116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0455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209325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0589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4026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1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@MSN____111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44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@JpjxopC59c24R6k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(15), @ZainKSA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26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@R909z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0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@eagli_11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(16), @Mobily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1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@mohamedalsrs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(8), @Mobily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07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@Mtwaijari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26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@nooyyM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52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@os3m33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9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337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@Rawan2t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395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1B47E-CEE6-45A1-BFC1-397391543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10/08/2018 - 16/08/2018</a:t>
            </a:r>
          </a:p>
        </p:txBody>
      </p:sp>
    </p:spTree>
    <p:extLst>
      <p:ext uri="{BB962C8B-B14F-4D97-AF65-F5344CB8AC3E}">
        <p14:creationId xmlns:p14="http://schemas.microsoft.com/office/powerpoint/2010/main" val="3809719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10B1-120F-444D-9915-031BA4655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25AA6-F0FE-4C11-B69C-0B0C4318A9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331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613289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78038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29174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655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@Alfarooq14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@ZainKSA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94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@2_wounds2014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34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@noon_cares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0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@sdaas313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61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@Khalid5ma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007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EE875-9753-4EB3-957C-23E4566EC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10/08/2018 - 16/08/2018</a:t>
            </a:r>
          </a:p>
        </p:txBody>
      </p:sp>
    </p:spTree>
    <p:extLst>
      <p:ext uri="{BB962C8B-B14F-4D97-AF65-F5344CB8AC3E}">
        <p14:creationId xmlns:p14="http://schemas.microsoft.com/office/powerpoint/2010/main" val="4232636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2018-08-16T13:05:25Z</dcterms:created>
  <dcterms:modified xsi:type="dcterms:W3CDTF">2018-08-16T13:06:04Z</dcterms:modified>
</cp:coreProperties>
</file>