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@STC_KSA</c:v>
                </c:pt>
                <c:pt idx="1">
                  <c:v>@Mobily</c:v>
                </c:pt>
                <c:pt idx="2">
                  <c:v>@ZainKSA</c:v>
                </c:pt>
                <c:pt idx="3">
                  <c:v>@Virginmobileksa</c:v>
                </c:pt>
                <c:pt idx="4">
                  <c:v>@LebaraKSA</c:v>
                </c:pt>
                <c:pt idx="5">
                  <c:v>@Friendi_Saudi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</c:v>
                </c:pt>
                <c:pt idx="1">
                  <c:v>5</c:v>
                </c:pt>
                <c:pt idx="2">
                  <c:v>18</c:v>
                </c:pt>
                <c:pt idx="3">
                  <c:v>6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73-49DC-A224-CDB93DF380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@STC_KSA</c:v>
                </c:pt>
                <c:pt idx="1">
                  <c:v>@Mobily</c:v>
                </c:pt>
                <c:pt idx="2">
                  <c:v>@ZainKSA</c:v>
                </c:pt>
                <c:pt idx="3">
                  <c:v>@Virginmobileksa</c:v>
                </c:pt>
                <c:pt idx="4">
                  <c:v>@LebaraKSA</c:v>
                </c:pt>
                <c:pt idx="5">
                  <c:v>@Friendi_Saudi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</c:v>
                </c:pt>
                <c:pt idx="1">
                  <c:v>5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73-49DC-A224-CDB93DF380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431848"/>
        <c:axId val="354432832"/>
      </c:barChart>
      <c:catAx>
        <c:axId val="35443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32832"/>
        <c:crosses val="autoZero"/>
        <c:auto val="1"/>
        <c:lblAlgn val="ctr"/>
        <c:lblOffset val="100"/>
        <c:noMultiLvlLbl val="0"/>
      </c:catAx>
      <c:valAx>
        <c:axId val="35443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3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ECB0B-3794-4A67-B68C-179125FD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Zain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55B948-37BE-42B3-AE5A-3186B09E9B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2175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396DC-9817-4CC7-A3F7-9DC9C4D8A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10/08/2018 - 16/08/2018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D4909-D329-4163-B0F9-816D6643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49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Tweet Type Distribution | Zain KSA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 | Zain KSA</dc:title>
  <dc:creator>Administrator</dc:creator>
  <cp:lastModifiedBy>Administrator</cp:lastModifiedBy>
  <cp:revision>1</cp:revision>
  <dcterms:created xsi:type="dcterms:W3CDTF">2018-08-16T12:21:31Z</dcterms:created>
  <dcterms:modified xsi:type="dcterms:W3CDTF">2018-08-16T12:21:36Z</dcterms:modified>
</cp:coreProperties>
</file>