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DA2CC-71A2-4E67-A957-1A8853CF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186E9-75D9-4E32-A74C-6010CB71FF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42930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700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9469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0665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66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91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@gardengarde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6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@ana_kwaiti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2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@7anthal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6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9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@Mayo__12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4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@hile_65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0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@mamooon_1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0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@Nader_Naif899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@5mfIy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626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7191D-3EC9-4496-9FE5-B00562220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09/08/2018 - 15/08/2018</a:t>
            </a:r>
          </a:p>
        </p:txBody>
      </p:sp>
    </p:spTree>
    <p:extLst>
      <p:ext uri="{BB962C8B-B14F-4D97-AF65-F5344CB8AC3E}">
        <p14:creationId xmlns:p14="http://schemas.microsoft.com/office/powerpoint/2010/main" val="3554524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EE1FE-A712-47AA-B1BB-0930852AE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3F33E-E924-4DED-A219-C0714B3D7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093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82221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3150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145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1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@a_aa07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02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@3badiiFH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55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@Mmalbargawy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84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@_1bra_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61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@3yoon246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10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@fawazz7519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33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6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@ZiadAbabneh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89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@M6QcndvjbC57onS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76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@Account78732768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(5), @mbc1 (10),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8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1DF25-2925-426F-895B-F6C0DB782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09/08/2018 - 15/08/2018</a:t>
            </a:r>
          </a:p>
        </p:txBody>
      </p:sp>
    </p:spTree>
    <p:extLst>
      <p:ext uri="{BB962C8B-B14F-4D97-AF65-F5344CB8AC3E}">
        <p14:creationId xmlns:p14="http://schemas.microsoft.com/office/powerpoint/2010/main" val="210472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DB962-ECD9-4086-96F2-0396129D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4C720-5210-4EAD-8A50-E82BB503D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24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87863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163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6661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6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@abdullah_aljdei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87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@hoobaa_1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14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@jvAuibqAfQJCZof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(11), @RoyaTV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6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@bufars02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97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20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7D228-113D-4ADE-9C50-95739491B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09/08/2018 - 15/08/2018</a:t>
            </a:r>
          </a:p>
        </p:txBody>
      </p:sp>
    </p:spTree>
    <p:extLst>
      <p:ext uri="{BB962C8B-B14F-4D97-AF65-F5344CB8AC3E}">
        <p14:creationId xmlns:p14="http://schemas.microsoft.com/office/powerpoint/2010/main" val="2885138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2018-08-16T10:29:52Z</dcterms:created>
  <dcterms:modified xsi:type="dcterms:W3CDTF">2018-08-16T10:30:32Z</dcterms:modified>
</cp:coreProperties>
</file>