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1550A-B651-4466-9240-2876CA755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02554F-047C-4A4F-BA5D-CF0DB9E225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637978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264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365484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23150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5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@SERAG_AMIN57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64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@abar000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28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15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29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16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@somii011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4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@iP7AYO6klTot4ZB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53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32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(1), @YaMsh3L (139)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31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703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E96BC-D2A5-4FA6-99E7-1C6FD2F7BE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08/08/2018 - 14/08/2018</a:t>
            </a:r>
          </a:p>
        </p:txBody>
      </p:sp>
    </p:spTree>
    <p:extLst>
      <p:ext uri="{BB962C8B-B14F-4D97-AF65-F5344CB8AC3E}">
        <p14:creationId xmlns:p14="http://schemas.microsoft.com/office/powerpoint/2010/main" val="1432486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3D393-FD87-40EC-AB26-8DF2A44AB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D97F2F-C4AA-4553-AF86-16071C911D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8543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10077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44458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86282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63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819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@daniaabdulm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98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@Hessa_alsh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918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209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22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65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87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60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@o__a91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688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@alhrbymlhh652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534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6F0CB-85C2-4490-8C40-C177C122D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08/08/2018 - 14/08/2018</a:t>
            </a:r>
          </a:p>
        </p:txBody>
      </p:sp>
    </p:spTree>
    <p:extLst>
      <p:ext uri="{BB962C8B-B14F-4D97-AF65-F5344CB8AC3E}">
        <p14:creationId xmlns:p14="http://schemas.microsoft.com/office/powerpoint/2010/main" val="528516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E1914-8D98-4047-AA5B-7BA47E3A2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55ED3E-1116-4A9D-853E-B8CB4030FF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9618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120788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76866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9466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82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@amoonaa_10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@A228knanh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152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5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@xriysv5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4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@Al_Dana_90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@YaMsh3L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402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FF306-DA3B-4B89-98A1-12E52E200D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08/08/2018 - 14/08/2018</a:t>
            </a:r>
          </a:p>
        </p:txBody>
      </p:sp>
    </p:spTree>
    <p:extLst>
      <p:ext uri="{BB962C8B-B14F-4D97-AF65-F5344CB8AC3E}">
        <p14:creationId xmlns:p14="http://schemas.microsoft.com/office/powerpoint/2010/main" val="24631385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2018-08-16T07:00:14Z</dcterms:created>
  <dcterms:modified xsi:type="dcterms:W3CDTF">2018-08-16T07:00:54Z</dcterms:modified>
</cp:coreProperties>
</file>