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12044-83A0-4F88-945C-38FB7D7DC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7F70D3-B5E6-4557-B536-209BE733D8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0388109"/>
              </p:ext>
            </p:extLst>
          </p:nvPr>
        </p:nvGraphicFramePr>
        <p:xfrm>
          <a:off x="457200" y="1731963"/>
          <a:ext cx="8229600" cy="392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19064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78763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83494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691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(307)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07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(75), @AlraiMediaGroup (93), @aljarida (73)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7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@AlraiMediaGroup (13), @aljarida (7), @alqabas (23), @AlAnba_News_KW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822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@9tsEkYwIKWc3VFi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(13), @aljarida (7), @alqabas (25),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064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186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@kuwait1971s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(8), @AlAnba_News_KW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666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@maheralsaif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@AlraiMediaGroup (9), @aljarida (8), @alqabas (6),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243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(30), @AlraiMediaGroup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136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67EB0-1C08-4317-8927-11A76B2F18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08/08/2018 - 14/08/2018</a:t>
            </a:r>
          </a:p>
        </p:txBody>
      </p:sp>
    </p:spTree>
    <p:extLst>
      <p:ext uri="{BB962C8B-B14F-4D97-AF65-F5344CB8AC3E}">
        <p14:creationId xmlns:p14="http://schemas.microsoft.com/office/powerpoint/2010/main" val="2843532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F8865-F609-4D19-A6F7-51E681E29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CB91A9-A003-4B85-8334-B0F8C2BC79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4915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264248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513219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86589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455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(5), @aljarida (13), @alqabas (6),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584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(18), @aljarida (5), @alqabas (10),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20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@baderalmutari3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490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@m_elhusseiny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71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(29), @aljarida (1), @alqabas (1),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24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@musstafahaidar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(9), @alqabas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783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@AbuBumshell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@aljarida (3), @alqabas (13),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212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@sk_alsahli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(7), @aljarida (6), @alqabas (9),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476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@doctornumberone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@alqabas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1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@hshlmlm669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637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F6E19-C62A-4239-A96B-801B59E1C5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08/08/2018 - 14/08/2018</a:t>
            </a:r>
          </a:p>
        </p:txBody>
      </p:sp>
    </p:spTree>
    <p:extLst>
      <p:ext uri="{BB962C8B-B14F-4D97-AF65-F5344CB8AC3E}">
        <p14:creationId xmlns:p14="http://schemas.microsoft.com/office/powerpoint/2010/main" val="1194790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0C7B3-B77C-47AD-8FA2-40F43144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8AEB42-F2B5-4E4E-BCC2-1317C8C313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666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969196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187195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89046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400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@MonitoringOur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(6), @alqabas (14),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6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@kuwaitnice2212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(7), @aljarida (4), @alqabas (7),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159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@juvekuwait2030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330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@BohamNy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(3), @aljarida (12), @alqabas (1),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563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@ehabetify901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(15),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953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@Nmals_7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(15), @aljarida (1),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451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@zakiya74541994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@alqabas (7),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764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4F412-EA0A-415F-98B2-10EAC9FEE3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08/08/2018 - 14/08/2018</a:t>
            </a:r>
          </a:p>
        </p:txBody>
      </p:sp>
    </p:spTree>
    <p:extLst>
      <p:ext uri="{BB962C8B-B14F-4D97-AF65-F5344CB8AC3E}">
        <p14:creationId xmlns:p14="http://schemas.microsoft.com/office/powerpoint/2010/main" val="13914780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594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Al Jarida - 1 of 3</vt:lpstr>
      <vt:lpstr>Twitter Key Influencers | Al Jarida - 2 of 3</vt:lpstr>
      <vt:lpstr>Twitter Key Influencers | Al Jarida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Jarida - 1 of 3</dc:title>
  <dc:creator>Administrator</dc:creator>
  <cp:lastModifiedBy>Administrator</cp:lastModifiedBy>
  <cp:revision>1</cp:revision>
  <dcterms:created xsi:type="dcterms:W3CDTF">2018-08-14T13:00:49Z</dcterms:created>
  <dcterms:modified xsi:type="dcterms:W3CDTF">2018-08-14T13:01:30Z</dcterms:modified>
</cp:coreProperties>
</file>