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B54C-08E7-48EC-B3E6-B6F9D23E4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16C764-CA21-43CF-A102-2C1E0F759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1739876"/>
              </p:ext>
            </p:extLst>
          </p:nvPr>
        </p:nvGraphicFramePr>
        <p:xfrm>
          <a:off x="457200" y="1731963"/>
          <a:ext cx="8229600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7799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88319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92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40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49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@Bobraak83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50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@5E0eao9rVZLuIBj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65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@fwwwaz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34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@faeesa700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01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@xi_kw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38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50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@stook770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(3), @ALTijariCBK (1), @Abk_kuwait (1), @BurganBankGroup (1), @AUBKuwait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21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9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@M_A_A2018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98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50479-76B7-404C-B93F-DD1A688FC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07/08/2018 - 13/08/2018</a:t>
            </a:r>
          </a:p>
        </p:txBody>
      </p:sp>
    </p:spTree>
    <p:extLst>
      <p:ext uri="{BB962C8B-B14F-4D97-AF65-F5344CB8AC3E}">
        <p14:creationId xmlns:p14="http://schemas.microsoft.com/office/powerpoint/2010/main" val="2763290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10643-2A4B-48D3-AB1C-55277D3A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2EE6F0-0DAF-4285-B05D-1215C4B78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171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796514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38843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9975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79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@shmlan_k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(3),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59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@KanT_A3rFK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99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@mo6eeri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85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@Law_kwt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61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@nawaf_algebal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(5),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34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@smaro7yq8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(1), @BurganBankGroup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49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@NPCNnt46XfeVXba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9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@zahmin2011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68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@kuwait_q8s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41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@Sageralyaseen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(4),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770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13DD2-57D3-4089-B6B5-5545B66DF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07/08/2018 - 13/08/2018</a:t>
            </a:r>
          </a:p>
        </p:txBody>
      </p:sp>
    </p:spTree>
    <p:extLst>
      <p:ext uri="{BB962C8B-B14F-4D97-AF65-F5344CB8AC3E}">
        <p14:creationId xmlns:p14="http://schemas.microsoft.com/office/powerpoint/2010/main" val="1891479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1C255-C543-4FAF-BC7A-F0B148F19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716334-684E-446F-AB08-D6AE0D70CD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881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66447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43432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3637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7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@jouryyprincess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45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@r_alotaibi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19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@Hamadkwkwd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02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66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@KhalidAlkhabbaz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78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CF59C-051C-4BAE-ACA7-47B28ABDF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07/08/2018 - 13/08/2018</a:t>
            </a:r>
          </a:p>
        </p:txBody>
      </p:sp>
    </p:spTree>
    <p:extLst>
      <p:ext uri="{BB962C8B-B14F-4D97-AF65-F5344CB8AC3E}">
        <p14:creationId xmlns:p14="http://schemas.microsoft.com/office/powerpoint/2010/main" val="4085615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2018-08-14T06:53:53Z</dcterms:created>
  <dcterms:modified xsi:type="dcterms:W3CDTF">2018-08-14T06:54:33Z</dcterms:modified>
</cp:coreProperties>
</file>