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7A76-4F32-9187-603F1CDCB8E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7A76-4F32-9187-603F1CDCB8E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7A76-4F32-9187-603F1CDCB8E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7A76-4F32-9187-603F1CDCB8E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7A76-4F32-9187-603F1CDCB8E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7A76-4F32-9187-603F1CDCB8E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7A76-4F32-9187-603F1CDCB8E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7A76-4F32-9187-603F1CDCB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93904"/>
        <c:axId val="354594232"/>
      </c:lineChart>
      <c:catAx>
        <c:axId val="35459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94232"/>
        <c:crosses val="autoZero"/>
        <c:auto val="1"/>
        <c:lblAlgn val="ctr"/>
        <c:lblOffset val="100"/>
        <c:noMultiLvlLbl val="0"/>
      </c:catAx>
      <c:valAx>
        <c:axId val="35459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9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92A4-9EDA-4168-99B5-303ED0BBF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Automotive Premium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3ED8E-D64E-4FFA-B450-265352F061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613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61721-BE55-4586-A5AD-4FC3345F6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5975C-6F74-404A-9698-F666E2D3C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17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Change | Automotive Premium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| Automotive Premium</dc:title>
  <dc:creator>Administrator</dc:creator>
  <cp:lastModifiedBy>Administrator</cp:lastModifiedBy>
  <cp:revision>1</cp:revision>
  <dcterms:created xsi:type="dcterms:W3CDTF">2018-08-13T09:34:17Z</dcterms:created>
  <dcterms:modified xsi:type="dcterms:W3CDTF">2018-08-13T09:34:22Z</dcterms:modified>
</cp:coreProperties>
</file>