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4B162-A551-4268-A337-5956B6EA8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Premium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8B92C01-0764-4CCF-91A0-ADF6E00980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4873407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67567128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9043755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035726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2996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@lawyerdweem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8213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@qqwwii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38571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@kwt_el3z_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2103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@foooddy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8717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@am_refaei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27485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@alrashediyy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7817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@sssgffddd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68126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@dong_jingming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@AudiKuwait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3329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@aa_aldaihani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3828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@mish3al88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95463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283755-F242-499E-AADF-DDCED47303E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06/08/2018 - 12/08/2018</a:t>
            </a:r>
          </a:p>
        </p:txBody>
      </p:sp>
    </p:spTree>
    <p:extLst>
      <p:ext uri="{BB962C8B-B14F-4D97-AF65-F5344CB8AC3E}">
        <p14:creationId xmlns:p14="http://schemas.microsoft.com/office/powerpoint/2010/main" val="20754909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586B49-B255-4332-8550-88AF4A76B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Premium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8B6607-AD2E-4CEA-90DF-3805DF4FA3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805823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92598974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38323100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875071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5371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@Bombark123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73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@distinct_k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0332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@mahertokyo1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@InfinitiKwt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747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@ZiziFashion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@PorscheClubq8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1788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@ArabNetwork_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9394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@ABDULLAH_13K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@InfinitiKwt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1665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@baderalQahtan10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693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@bo_3zez8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@AliAlghanimSons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09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@aljarida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@CadillacKW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080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@nasmah0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47485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AA175E-A904-4934-B851-55FAB78088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06/08/2018 - 12/08/2018</a:t>
            </a:r>
          </a:p>
        </p:txBody>
      </p:sp>
    </p:spTree>
    <p:extLst>
      <p:ext uri="{BB962C8B-B14F-4D97-AF65-F5344CB8AC3E}">
        <p14:creationId xmlns:p14="http://schemas.microsoft.com/office/powerpoint/2010/main" val="22732193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2DF34-B281-4558-87FE-99C1FEBB56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Premium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7300D6-3365-497F-A1D7-27AFD81DC6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12284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1337169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4852223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824071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903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@snabel90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@LincolnAlghanim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4466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@3pENJHczAhCus18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5682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@bo3abed66157687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129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@3lom_aldera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7129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@AlshaerRasheed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@Lexuskw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86203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F222F3-9B80-4009-B26F-789FADF845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06/08/2018 - 12/08/2018</a:t>
            </a:r>
          </a:p>
        </p:txBody>
      </p:sp>
    </p:spTree>
    <p:extLst>
      <p:ext uri="{BB962C8B-B14F-4D97-AF65-F5344CB8AC3E}">
        <p14:creationId xmlns:p14="http://schemas.microsoft.com/office/powerpoint/2010/main" val="23525635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269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| Automotive Premium - 1 of 3</vt:lpstr>
      <vt:lpstr>Twitter Key Influencers | Automotive Premium - 2 of 3</vt:lpstr>
      <vt:lpstr>Twitter Key Influencers | Automotive Premium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Automotive Premium - 1 of 3</dc:title>
  <dc:creator>Administrator</dc:creator>
  <cp:lastModifiedBy>Administrator</cp:lastModifiedBy>
  <cp:revision>1</cp:revision>
  <dcterms:created xsi:type="dcterms:W3CDTF">2018-08-13T09:28:31Z</dcterms:created>
  <dcterms:modified xsi:type="dcterms:W3CDTF">2018-08-13T09:29:10Z</dcterms:modified>
</cp:coreProperties>
</file>