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5135-4665-A8D8-AF9C0D55E0A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extLst>
            <c:ext xmlns:c16="http://schemas.microsoft.com/office/drawing/2014/chart" uri="{C3380CC4-5D6E-409C-BE32-E72D297353CC}">
              <c16:uniqueId val="{00000001-5135-4665-A8D8-AF9C0D55E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469808"/>
        <c:axId val="173914832"/>
      </c:barChart>
      <c:catAx>
        <c:axId val="28046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14832"/>
        <c:crosses val="autoZero"/>
        <c:auto val="1"/>
        <c:lblAlgn val="ctr"/>
        <c:lblOffset val="100"/>
        <c:noMultiLvlLbl val="0"/>
      </c:catAx>
      <c:valAx>
        <c:axId val="17391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6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8521-A84B-4A26-BD85-AE2CC900D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Automotive Premium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3A05E4-76EF-4B76-B805-F1F79676D4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7257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418C6-F623-4D56-A298-E76820856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06/08/2018 - 12/08/2018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8EB9F-E977-413C-984E-182CADA8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533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Automotive Premium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Automotive Premium</dc:title>
  <dc:creator>Administrator</dc:creator>
  <cp:lastModifiedBy>Administrator</cp:lastModifiedBy>
  <cp:revision>1</cp:revision>
  <dcterms:created xsi:type="dcterms:W3CDTF">2018-08-13T08:46:35Z</dcterms:created>
  <dcterms:modified xsi:type="dcterms:W3CDTF">2018-08-13T08:46:39Z</dcterms:modified>
</cp:coreProperties>
</file>