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95292-35E6-4841-A434-D8BCFE700E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03F269-7F9E-4A2D-AF0D-D3692E7FD5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0592394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790768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8457067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122634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6845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(1), @alghanimhondakw (1), 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327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@eeq85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9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(1), @ChevroletKW (1), @alghanimhondakw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8516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@kuwait2234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7746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@ncxemMWVfkLpJRa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95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@TITIN1968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228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@albihiriy1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7061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@khalaf_83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345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@alkndari95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201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@tamaamalanzi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82813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74A8A4-76EF-4FF7-97FC-EEC4B632B3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06/08/2018 - 12/08/2018</a:t>
            </a:r>
          </a:p>
        </p:txBody>
      </p:sp>
    </p:spTree>
    <p:extLst>
      <p:ext uri="{BB962C8B-B14F-4D97-AF65-F5344CB8AC3E}">
        <p14:creationId xmlns:p14="http://schemas.microsoft.com/office/powerpoint/2010/main" val="15887095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D1CC7C-8563-4331-BEA7-B7EE6C240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DEDB86-38A3-4002-979C-456598F0569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97304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615831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1576234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307664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12639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@gmukund351984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988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@adnan1_f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006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@BIN_HAMED87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8245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@Rajabab10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879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@bndrs_q8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4258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@GmSalmanalonzi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239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@kwi6606969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7229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@alpop978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37540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@fasallq8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6476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@mrzrrrr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9356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15E5EC-8B0E-4F44-AD31-56C5D592BE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06/08/2018 - 12/08/2018</a:t>
            </a:r>
          </a:p>
        </p:txBody>
      </p:sp>
    </p:spTree>
    <p:extLst>
      <p:ext uri="{BB962C8B-B14F-4D97-AF65-F5344CB8AC3E}">
        <p14:creationId xmlns:p14="http://schemas.microsoft.com/office/powerpoint/2010/main" val="1099789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76C47-7702-4466-BEDE-8F7C57C140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81DF72-0B4E-4EDC-8537-F91D309586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96289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72677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357927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11000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6947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@a7m1s3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@Mitsubishimulla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811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@F8_kwu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533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@Alnfradengineer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381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@shamifasev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9867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@katk34500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@alghanimhondakw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513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DBD3D8-2AA7-4128-9E76-412B1EA60B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06/08/2018 - 12/08/2018</a:t>
            </a:r>
          </a:p>
        </p:txBody>
      </p:sp>
    </p:spTree>
    <p:extLst>
      <p:ext uri="{BB962C8B-B14F-4D97-AF65-F5344CB8AC3E}">
        <p14:creationId xmlns:p14="http://schemas.microsoft.com/office/powerpoint/2010/main" val="23077570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283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Automotive Core - 1 of 3</vt:lpstr>
      <vt:lpstr>Twitter Key Influencers | Automotive Core - 2 of 3</vt:lpstr>
      <vt:lpstr>Twitter Key Influencers | Automotive Core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Automotive Core - 1 of 3</dc:title>
  <dc:creator>Administrator</dc:creator>
  <cp:lastModifiedBy>Administrator</cp:lastModifiedBy>
  <cp:revision>1</cp:revision>
  <dcterms:created xsi:type="dcterms:W3CDTF">2018-08-13T08:16:01Z</dcterms:created>
  <dcterms:modified xsi:type="dcterms:W3CDTF">2018-08-13T08:16:42Z</dcterms:modified>
</cp:coreProperties>
</file>