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92877-A415-4D96-B1B6-9C7BD228E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0F5125-3E14-498F-9C0D-1A5B232649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459125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133944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213971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2264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35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95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@3badiiFH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8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@AzizSFA_AlSaud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97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@O8UnuRenEerFO2H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2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@abamanie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16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@goldii77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609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@Hazim_2030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393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@__ALNASSR__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07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@msm_650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89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@aliH_U0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12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8D2CB2-38E1-48B1-A540-DA03CF5FD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02/08/2018 - 08/08/2018</a:t>
            </a:r>
          </a:p>
        </p:txBody>
      </p:sp>
    </p:spTree>
    <p:extLst>
      <p:ext uri="{BB962C8B-B14F-4D97-AF65-F5344CB8AC3E}">
        <p14:creationId xmlns:p14="http://schemas.microsoft.com/office/powerpoint/2010/main" val="2867494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190AD-8702-4222-85A7-32479E8E1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E520C-99C3-4FCA-BB2C-BBAE4F9D76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0662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30294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079771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30074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679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@HeshamOraif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756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@saud_sal4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109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@dhmy127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53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@imohammdnajmi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850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@ArjoAl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02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@MBCinaWeek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735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@AbuSana80272715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(7), @RoyaTV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044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@079_Omran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(2), @RoyaTV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778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@meskal25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262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@oneokmariam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070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4430C-7513-4DA5-9DB6-DB7A81DDA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02/08/2018 - 08/08/2018</a:t>
            </a:r>
          </a:p>
        </p:txBody>
      </p:sp>
    </p:spTree>
    <p:extLst>
      <p:ext uri="{BB962C8B-B14F-4D97-AF65-F5344CB8AC3E}">
        <p14:creationId xmlns:p14="http://schemas.microsoft.com/office/powerpoint/2010/main" val="2025717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D06FF-EEA6-4576-9089-B05D41FBC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ordon al yawm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9EB404-3E2C-40D8-90B4-75DC725650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993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85373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282372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4821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899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@Ahmedfallatah16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378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@ShahadZoubi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513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@SiviaMajor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02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@mr47gb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44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@saleh_alsubiae_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8420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7C35A-9C33-4AC3-8640-D1660369BE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02/08/2018 - 08/08/2018</a:t>
            </a:r>
          </a:p>
        </p:txBody>
      </p:sp>
    </p:spTree>
    <p:extLst>
      <p:ext uri="{BB962C8B-B14F-4D97-AF65-F5344CB8AC3E}">
        <p14:creationId xmlns:p14="http://schemas.microsoft.com/office/powerpoint/2010/main" val="15195482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al ordon al yawm - 1 of 3</vt:lpstr>
      <vt:lpstr>Twitter Key Influencers | al ordon al yawm - 2 of 3</vt:lpstr>
      <vt:lpstr>Twitter Key Influencers | al ordon al yawm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ordon al yawm - 1 of 3</dc:title>
  <dc:creator>Administrator</dc:creator>
  <cp:lastModifiedBy>Administrator</cp:lastModifiedBy>
  <cp:revision>1</cp:revision>
  <dcterms:created xsi:type="dcterms:W3CDTF">2018-08-08T08:08:22Z</dcterms:created>
  <dcterms:modified xsi:type="dcterms:W3CDTF">2018-08-08T08:08:57Z</dcterms:modified>
</cp:coreProperties>
</file>