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40430-6FED-40AE-A1B5-6978D0E0C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EE9F8D-FC0B-4C2C-AF8E-3E192D64CA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88355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083639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209769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9722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93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74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29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9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200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635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06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@Hessa_alsh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16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@iP7AYO6klTot4ZB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(1), @YaMsh3L (120), @talalalyagout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058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37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096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6012C-9C51-42D2-8738-3F12656CA1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1900393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98E14-6055-4CD4-952E-833E92BC0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EE4E84-9D85-4872-B4B9-D78956E82F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8703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11590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150952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9300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732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@somii011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19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@RWAN_6600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(1), @YaMsh3L (94), @talalalyagout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634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@Lola37607322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67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938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317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@me_alqassar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@RefreshMFM (1), @MarinaFM (1), @YaMsh3L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4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096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@o__a91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01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@M_Alkhumiri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572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@abar000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733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008090-5664-4545-B243-C19072CEFC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36179820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7381C-6155-4EB0-8CE9-B5D26915E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2D3C1-CAE3-4903-B7F5-A6DA9A1EB4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38459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997731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478370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29894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00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9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078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@ee19_almutairi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673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@mydl3_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32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@ibn_roq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9414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77B13-8A33-4CF4-82F4-E232C2B3B7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2724430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2018-08-08T06:54:04Z</dcterms:created>
  <dcterms:modified xsi:type="dcterms:W3CDTF">2018-08-08T06:54:39Z</dcterms:modified>
</cp:coreProperties>
</file>