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72A9-C0FC-4B2B-AD54-7A6D4097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9492B-233A-4226-ACE4-829DB3C8A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007966"/>
              </p:ext>
            </p:extLst>
          </p:nvPr>
        </p:nvGraphicFramePr>
        <p:xfrm>
          <a:off x="457200" y="1731963"/>
          <a:ext cx="8229600" cy="440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61634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65610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4298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33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7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(75), @AlraiMediaGroup (71), @aljarida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1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(130),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35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(46), @AlAnba_News_KW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1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(14), @aljarida (8), @alqabas (44),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55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(11), @aljarida (11), @alqabas (5),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4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@MaryamPisces78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(1), @aljarida (2), @alqabas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92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@qi88qi88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@alqabas (23),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20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(4), @alqabas (20),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2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@md_aldookhi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942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F18E0-5312-4856-ACFB-AEEC27AD3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2735837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C8B7D-19F5-42EC-8C6D-AAEFF8516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64AB5-60DC-4390-B0AC-715DD08B9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379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710859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79502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8805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8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@AlraiMediaGroup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8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(19),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22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@alqabas (12),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31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@gardengarde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(1), @aljarida (4), @alqabas (5),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56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60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60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@zakiya74541994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@alqabas (8),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(5), @aljarida (5), @alqabas (1),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4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@bdorad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493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3F5AE-ADD1-4C2E-B770-9440573C3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251846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4C566-1DAF-48CC-9C94-13EAA7637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4C3B10-9E4E-4D36-AE24-E7DE7B5A7C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260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175768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38044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517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6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(12), @aljarida (9),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52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@aljarida (8), @alqabas (2),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1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7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@alifox6661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@sk_alsahli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(7), @aljarida (5), @alqabas (7),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04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@7adath81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60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6FBC4-6855-4456-9A0B-560E0F528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1586331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2018-08-07T14:00:01Z</dcterms:created>
  <dcterms:modified xsi:type="dcterms:W3CDTF">2018-08-07T14:00:38Z</dcterms:modified>
</cp:coreProperties>
</file>