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7452B0-305C-41D7-96F2-B434FAF00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4DF81D-0076-4649-AFD4-4B4EAD25E1C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2856170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5292217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6614605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122531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53770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@CITC_withU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(82), @Mobily (27), @ZainKSA (21), @Virginmobileksa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3271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@eagli_1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(78), @Mobily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8353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@amooryofficial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(57), @Mobily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048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@kkk1_aaa1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0107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@osama459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4169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@rywaab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0969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@2_wounds2014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(37), @Mobily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2506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@KkCbu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6894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@Whm__2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(36), @Virginmobileksa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599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@N1555777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(21), @Mobily (7), @Virginmobileksa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2842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AED2AC-EADA-4885-A775-2F2AB3B8A6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3597541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F28854-41F0-4E81-A9BD-F4C3001CC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65CB33-3910-4E74-BE12-BEC8FB61E0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28579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2022961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7312384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3585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817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@bsi_ty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(35)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4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@arb_iphone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(11), @Mobily (11), @ZainKSA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51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@Waffa35outlook2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(17), @Mobily (14)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1208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@sdaas313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(13), @Mobily (4), @Virginmobileksa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07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@yaalasmari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98485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@alialsheheri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9540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@9streetlove3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(16), @Mobily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26599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@z60670842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@Mobily (1), @ZainKSA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917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@77waad75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(6), @Virginmobileksa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846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@stylesemo1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9937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ED28E3-8283-44CD-AFA8-A440E3685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18083911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196E7F-2C72-492D-A8B7-3B92C0035F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Zain KSA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561B4-B3F1-424F-B70F-48A0FDECC1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4740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0474424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333816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93192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7210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@barkh_mohmali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(23), @Mobily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0973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@rasha_111111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6993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@tamt_ok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(12), @Mobily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3124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@omxl21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(15), @Mobily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846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@X9keAo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@STC_KSA (6), @Mobily (3), @Virginmobileksa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4814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48E6E7-CCFF-4EE4-9750-8D7F8B695E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01/08/2018 - 07/08/2018</a:t>
            </a:r>
          </a:p>
        </p:txBody>
      </p:sp>
    </p:spTree>
    <p:extLst>
      <p:ext uri="{BB962C8B-B14F-4D97-AF65-F5344CB8AC3E}">
        <p14:creationId xmlns:p14="http://schemas.microsoft.com/office/powerpoint/2010/main" val="10285994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Interacting Users | Zain KSA - 1 of 3</vt:lpstr>
      <vt:lpstr>Twitter Key Interacting Users | Zain KSA - 2 of 3</vt:lpstr>
      <vt:lpstr>Twitter Key Interacting Users | Zain KSA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Interacting Users | Zain KSA - 1 of 3</dc:title>
  <dc:creator>Administrator</dc:creator>
  <cp:lastModifiedBy>Administrator</cp:lastModifiedBy>
  <cp:revision>1</cp:revision>
  <dcterms:created xsi:type="dcterms:W3CDTF">2018-08-07T09:43:02Z</dcterms:created>
  <dcterms:modified xsi:type="dcterms:W3CDTF">2018-08-07T09:43:38Z</dcterms:modified>
</cp:coreProperties>
</file>