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E8E16-E546-4A4A-8F63-41FE5578B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AA074-657B-4435-ABC2-E1B94458A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99945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63079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27233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77224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82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9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98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92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@ShamsBu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@AUBKuwait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64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@louraq872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1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@h111121q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86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@Moh_AlRomi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76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@5Kyev8FQ6trP4zu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@BurganBankGroup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45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@Mashari_alk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103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@apood_enezi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11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5881C-2BEA-412B-A00D-C14851F58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31/07/2018 - 06/08/2018</a:t>
            </a:r>
          </a:p>
        </p:txBody>
      </p:sp>
    </p:spTree>
    <p:extLst>
      <p:ext uri="{BB962C8B-B14F-4D97-AF65-F5344CB8AC3E}">
        <p14:creationId xmlns:p14="http://schemas.microsoft.com/office/powerpoint/2010/main" val="2242944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01AD2-2A82-4D40-9D00-452288B05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728A87-E2C4-459A-B879-6E35ED295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42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370964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03205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1454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14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@S_Alshammari21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72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@ejtahed33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2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@M7MD92_Q8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32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@e93fc6e8d6174cc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4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@Hamadkwkwd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62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@samiah_alrashed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42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@eLk1p8T2GfPnQnI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5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@180KWT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9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@HussamMoamen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(1),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6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@bgharabally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352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BFE99-CB4C-4FCF-BC20-BF116311C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31/07/2018 - 06/08/2018</a:t>
            </a:r>
          </a:p>
        </p:txBody>
      </p:sp>
    </p:spTree>
    <p:extLst>
      <p:ext uri="{BB962C8B-B14F-4D97-AF65-F5344CB8AC3E}">
        <p14:creationId xmlns:p14="http://schemas.microsoft.com/office/powerpoint/2010/main" val="699311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D115-A535-4246-8859-5228904F8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D224E-7286-4DBE-9CE2-72E004836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651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55266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85160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8740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0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@Alsabri1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(1), @Bankboubyan (2), @warbabank (1),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9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@American_78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4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@Divaq8_89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9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@noortwts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(1),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6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@m7md_1982_q8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29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42AE4-609B-47B0-9F3C-F4D15AA3A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31/07/2018 - 06/08/2018</a:t>
            </a:r>
          </a:p>
        </p:txBody>
      </p:sp>
    </p:spTree>
    <p:extLst>
      <p:ext uri="{BB962C8B-B14F-4D97-AF65-F5344CB8AC3E}">
        <p14:creationId xmlns:p14="http://schemas.microsoft.com/office/powerpoint/2010/main" val="1927484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2018-08-06T10:51:06Z</dcterms:created>
  <dcterms:modified xsi:type="dcterms:W3CDTF">2018-08-06T10:51:44Z</dcterms:modified>
</cp:coreProperties>
</file>