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0D14F-107A-4C9C-987F-4291D937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F0FD52-66F8-4056-83F5-4F37C65A7E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57273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405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352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5325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30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70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@abolmaa11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11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@tcv_o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722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@Rajabab10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43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(1), 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63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15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@X19025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38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@ABadaiwi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51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@Sala7774Sala777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45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@mwap_w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35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97869-0122-44F7-8846-D848E2E4A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30/07/2018 - 05/08/2018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914428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B14A-3E96-44C3-B60A-1EA9593DB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0EFD39-3040-4AD4-85D3-CAB088A994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0856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733047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02941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8725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9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@iKeeQ8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55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@Ebtesam00369622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00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@shajmii95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36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@nnnsssrrr2018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32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@Shieae8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9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@mmeshaelyahooc1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78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@SmartTires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30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@bOo_Ali85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11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@bor9aaa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81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259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167EE-A308-46E3-9E7C-A194DA9F1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30/07/2018 - 05/08/2018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367327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C467-E71F-4E43-9427-3A0727C9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5AF04-0ED7-4F2B-9C41-90387AB41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1814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554826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02305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31137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92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@EngTalha1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2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@aljumaaabdullah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664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@Awasheen_Ls4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06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@1hrbi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42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@Vini261180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96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39EC6-A02A-4938-917F-9A5C45754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30/07/2018 - 05/08/2018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22106894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2018-08-06T09:10:10Z</dcterms:created>
  <dcterms:modified xsi:type="dcterms:W3CDTF">2018-08-06T09:10:48Z</dcterms:modified>
</cp:coreProperties>
</file>