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64050-C41D-4369-A669-96D76B22E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ADDDF2-6787-4010-B6B8-210459E078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135711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184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81365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2214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33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@RaghadR14786139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31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@am__am0O0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34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@f_bo3ntr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58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@moooam_42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79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@no0on94_95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56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@Mikelovich1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0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@O_habeeb94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44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@RayH3681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7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@FTGAdvace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198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CF533-50EA-4C15-BAE0-3625ABFD7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30/07/2018 - 05/08/2018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362657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36B3-FB2B-48E6-B8F8-912D8FF99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5D3F4E-F1A5-4113-AEEB-BBE6D71E9F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212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235534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15186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723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82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@bocawi73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93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@khalid111883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57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@Tareq_erhamah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2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@ADNX76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63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@AboudiSowaini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76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@iiAnasz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46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@Diamooo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94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@b0j0har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52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@dr_Rashd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63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@F9nam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401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A0C7C-CA07-43F3-A70E-56DF46584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30/07/2018 - 05/08/2018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48042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02322-59E0-4546-808D-CD3ADB24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43D8C-E8C2-47A9-B6B1-C15B8A3E5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8925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02507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368114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617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37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@k8_omar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53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30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@ncxemMWVfkLpJRa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@Manar_1620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33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@zeyadshokier11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939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CBF4F-486E-4465-BD83-D95BD79D0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30/07/2018 - 05/08/2018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511160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2018-08-06T07:34:53Z</dcterms:created>
  <dcterms:modified xsi:type="dcterms:W3CDTF">2018-08-06T07:35:32Z</dcterms:modified>
</cp:coreProperties>
</file>