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subwaykuwait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30/07/2018</c:v>
                </c:pt>
                <c:pt idx="1">
                  <c:v>31/07/2018</c:v>
                </c:pt>
                <c:pt idx="2">
                  <c:v>1/8/2018</c:v>
                </c:pt>
                <c:pt idx="3">
                  <c:v>2/8/2018</c:v>
                </c:pt>
                <c:pt idx="4">
                  <c:v>3/8/2018</c:v>
                </c:pt>
                <c:pt idx="5">
                  <c:v>4/8/2018</c:v>
                </c:pt>
                <c:pt idx="6">
                  <c:v>5/8/2018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-2.5485498751210998E-2</c:v>
                </c:pt>
                <c:pt idx="1">
                  <c:v>4.5885591924136E-2</c:v>
                </c:pt>
                <c:pt idx="2">
                  <c:v>0.13759364011618999</c:v>
                </c:pt>
                <c:pt idx="3">
                  <c:v>0.10178117048346</c:v>
                </c:pt>
                <c:pt idx="4">
                  <c:v>0.15760040671073</c:v>
                </c:pt>
                <c:pt idx="5">
                  <c:v>0.11166945840313</c:v>
                </c:pt>
                <c:pt idx="6">
                  <c:v>8.1123561324341995E-2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03-4039-AD6A-DB9889D09B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burgerkingkw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30/07/2018</c:v>
                </c:pt>
                <c:pt idx="1">
                  <c:v>31/07/2018</c:v>
                </c:pt>
                <c:pt idx="2">
                  <c:v>1/8/2018</c:v>
                </c:pt>
                <c:pt idx="3">
                  <c:v>2/8/2018</c:v>
                </c:pt>
                <c:pt idx="4">
                  <c:v>3/8/2018</c:v>
                </c:pt>
                <c:pt idx="5">
                  <c:v>4/8/2018</c:v>
                </c:pt>
                <c:pt idx="6">
                  <c:v>5/8/2018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0.20521693643305</c:v>
                </c:pt>
                <c:pt idx="1">
                  <c:v>7.8304604913112003E-2</c:v>
                </c:pt>
                <c:pt idx="2">
                  <c:v>9.0280773204667E-2</c:v>
                </c:pt>
                <c:pt idx="3">
                  <c:v>9.1201555437516998E-2</c:v>
                </c:pt>
                <c:pt idx="4">
                  <c:v>7.6098928607189004E-2</c:v>
                </c:pt>
                <c:pt idx="5">
                  <c:v>7.6041062173573995E-2</c:v>
                </c:pt>
                <c:pt idx="6">
                  <c:v>8.5981084161484006E-2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B03-4039-AD6A-DB9889D09B6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mcdonaldskuwait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30/07/2018</c:v>
                </c:pt>
                <c:pt idx="1">
                  <c:v>31/07/2018</c:v>
                </c:pt>
                <c:pt idx="2">
                  <c:v>1/8/2018</c:v>
                </c:pt>
                <c:pt idx="3">
                  <c:v>2/8/2018</c:v>
                </c:pt>
                <c:pt idx="4">
                  <c:v>3/8/2018</c:v>
                </c:pt>
                <c:pt idx="5">
                  <c:v>4/8/2018</c:v>
                </c:pt>
                <c:pt idx="6">
                  <c:v>5/8/2018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0.18846710723212001</c:v>
                </c:pt>
                <c:pt idx="1">
                  <c:v>0.10334081477774</c:v>
                </c:pt>
                <c:pt idx="2">
                  <c:v>7.3393015565771005E-2</c:v>
                </c:pt>
                <c:pt idx="3">
                  <c:v>8.9457692958631999E-2</c:v>
                </c:pt>
                <c:pt idx="4">
                  <c:v>0.10789744911105</c:v>
                </c:pt>
                <c:pt idx="5">
                  <c:v>8.6064057397487001E-2</c:v>
                </c:pt>
                <c:pt idx="6">
                  <c:v>8.4382760200267998E-2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B03-4039-AD6A-DB9889D09B6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dominoskuwait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30/07/2018</c:v>
                </c:pt>
                <c:pt idx="1">
                  <c:v>31/07/2018</c:v>
                </c:pt>
                <c:pt idx="2">
                  <c:v>1/8/2018</c:v>
                </c:pt>
                <c:pt idx="3">
                  <c:v>2/8/2018</c:v>
                </c:pt>
                <c:pt idx="4">
                  <c:v>3/8/2018</c:v>
                </c:pt>
                <c:pt idx="5">
                  <c:v>4/8/2018</c:v>
                </c:pt>
                <c:pt idx="6">
                  <c:v>5/8/2018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0.39011215724520998</c:v>
                </c:pt>
                <c:pt idx="1">
                  <c:v>0.24660912453761</c:v>
                </c:pt>
                <c:pt idx="2">
                  <c:v>0.17518357001752</c:v>
                </c:pt>
                <c:pt idx="3">
                  <c:v>0.18603958922458999</c:v>
                </c:pt>
                <c:pt idx="4">
                  <c:v>0.21540518457996</c:v>
                </c:pt>
                <c:pt idx="5">
                  <c:v>0.24088348651052</c:v>
                </c:pt>
                <c:pt idx="6">
                  <c:v>0.23291064364672001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B03-4039-AD6A-DB9889D09B6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hardeeskuwait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30/07/2018</c:v>
                </c:pt>
                <c:pt idx="1">
                  <c:v>31/07/2018</c:v>
                </c:pt>
                <c:pt idx="2">
                  <c:v>1/8/2018</c:v>
                </c:pt>
                <c:pt idx="3">
                  <c:v>2/8/2018</c:v>
                </c:pt>
                <c:pt idx="4">
                  <c:v>3/8/2018</c:v>
                </c:pt>
                <c:pt idx="5">
                  <c:v>4/8/2018</c:v>
                </c:pt>
                <c:pt idx="6">
                  <c:v>5/8/2018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0.22120927738303001</c:v>
                </c:pt>
                <c:pt idx="1">
                  <c:v>0.30767172764363998</c:v>
                </c:pt>
                <c:pt idx="2">
                  <c:v>0.28672401146895998</c:v>
                </c:pt>
                <c:pt idx="3">
                  <c:v>0.27260638297871997</c:v>
                </c:pt>
                <c:pt idx="4">
                  <c:v>0.18566408063126</c:v>
                </c:pt>
                <c:pt idx="5">
                  <c:v>0.14560857766894</c:v>
                </c:pt>
                <c:pt idx="6">
                  <c:v>0.23792214658648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B03-4039-AD6A-DB9889D09B6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pizzahutkuwait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30/07/2018</c:v>
                </c:pt>
                <c:pt idx="1">
                  <c:v>31/07/2018</c:v>
                </c:pt>
                <c:pt idx="2">
                  <c:v>1/8/2018</c:v>
                </c:pt>
                <c:pt idx="3">
                  <c:v>2/8/2018</c:v>
                </c:pt>
                <c:pt idx="4">
                  <c:v>3/8/2018</c:v>
                </c:pt>
                <c:pt idx="5">
                  <c:v>4/8/2018</c:v>
                </c:pt>
                <c:pt idx="6">
                  <c:v>5/8/2018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0.19806624794767</c:v>
                </c:pt>
                <c:pt idx="1">
                  <c:v>0.15735948188415</c:v>
                </c:pt>
                <c:pt idx="2">
                  <c:v>0.12854638706745</c:v>
                </c:pt>
                <c:pt idx="3">
                  <c:v>0.10892963664185</c:v>
                </c:pt>
                <c:pt idx="4">
                  <c:v>0.15933055260498999</c:v>
                </c:pt>
                <c:pt idx="5">
                  <c:v>0.13967744855861</c:v>
                </c:pt>
                <c:pt idx="6">
                  <c:v>0.12915057665731999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B03-4039-AD6A-DB9889D09B6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fiveguyskuwait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30/07/2018</c:v>
                </c:pt>
                <c:pt idx="1">
                  <c:v>31/07/2018</c:v>
                </c:pt>
                <c:pt idx="2">
                  <c:v>1/8/2018</c:v>
                </c:pt>
                <c:pt idx="3">
                  <c:v>2/8/2018</c:v>
                </c:pt>
                <c:pt idx="4">
                  <c:v>3/8/2018</c:v>
                </c:pt>
                <c:pt idx="5">
                  <c:v>4/8/2018</c:v>
                </c:pt>
                <c:pt idx="6">
                  <c:v>5/8/2018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-1.0998680158381E-2</c:v>
                </c:pt>
                <c:pt idx="1">
                  <c:v>-7.6999230007699995E-2</c:v>
                </c:pt>
                <c:pt idx="2">
                  <c:v>6.6050198150594E-2</c:v>
                </c:pt>
                <c:pt idx="3">
                  <c:v>0.17601760176018</c:v>
                </c:pt>
                <c:pt idx="4">
                  <c:v>4.3927081045465E-2</c:v>
                </c:pt>
                <c:pt idx="5">
                  <c:v>6.5861690450054994E-2</c:v>
                </c:pt>
                <c:pt idx="6">
                  <c:v>1.0969723562965999E-2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B03-4039-AD6A-DB9889D09B6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wendysmena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30/07/2018</c:v>
                </c:pt>
                <c:pt idx="1">
                  <c:v>31/07/2018</c:v>
                </c:pt>
                <c:pt idx="2">
                  <c:v>1/8/2018</c:v>
                </c:pt>
                <c:pt idx="3">
                  <c:v>2/8/2018</c:v>
                </c:pt>
                <c:pt idx="4">
                  <c:v>3/8/2018</c:v>
                </c:pt>
                <c:pt idx="5">
                  <c:v>4/8/2018</c:v>
                </c:pt>
                <c:pt idx="6">
                  <c:v>5/8/2018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-2.6818638954073E-2</c:v>
                </c:pt>
                <c:pt idx="1">
                  <c:v>4.0238749916168999E-2</c:v>
                </c:pt>
                <c:pt idx="2">
                  <c:v>-1.3407521619629E-2</c:v>
                </c:pt>
                <c:pt idx="3">
                  <c:v>4.6932618169628001E-2</c:v>
                </c:pt>
                <c:pt idx="4">
                  <c:v>2.010454362686E-2</c:v>
                </c:pt>
                <c:pt idx="5">
                  <c:v>0.107202680067</c:v>
                </c:pt>
                <c:pt idx="6">
                  <c:v>2.6771969747673999E-2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B03-4039-AD6A-DB9889D09B6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rockhousesliders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30/07/2018</c:v>
                </c:pt>
                <c:pt idx="1">
                  <c:v>31/07/2018</c:v>
                </c:pt>
                <c:pt idx="2">
                  <c:v>1/8/2018</c:v>
                </c:pt>
                <c:pt idx="3">
                  <c:v>2/8/2018</c:v>
                </c:pt>
                <c:pt idx="4">
                  <c:v>3/8/2018</c:v>
                </c:pt>
                <c:pt idx="5">
                  <c:v>4/8/2018</c:v>
                </c:pt>
                <c:pt idx="6">
                  <c:v>5/8/2018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3.3925686591275999</c:v>
                </c:pt>
                <c:pt idx="1">
                  <c:v>1.71875</c:v>
                </c:pt>
                <c:pt idx="2">
                  <c:v>5.5299539170507002</c:v>
                </c:pt>
                <c:pt idx="3">
                  <c:v>4.5123726346434001</c:v>
                </c:pt>
                <c:pt idx="4">
                  <c:v>-2.2284122562673998</c:v>
                </c:pt>
                <c:pt idx="5">
                  <c:v>5.2706552706552996</c:v>
                </c:pt>
                <c:pt idx="6">
                  <c:v>-1.2178619756428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B03-4039-AD6A-DB9889D09B6F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sliderstation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30/07/2018</c:v>
                </c:pt>
                <c:pt idx="1">
                  <c:v>31/07/2018</c:v>
                </c:pt>
                <c:pt idx="2">
                  <c:v>1/8/2018</c:v>
                </c:pt>
                <c:pt idx="3">
                  <c:v>2/8/2018</c:v>
                </c:pt>
                <c:pt idx="4">
                  <c:v>3/8/2018</c:v>
                </c:pt>
                <c:pt idx="5">
                  <c:v>4/8/2018</c:v>
                </c:pt>
                <c:pt idx="6">
                  <c:v>5/8/2018</c:v>
                </c:pt>
              </c:strCache>
            </c:strRef>
          </c:cat>
          <c:val>
            <c:numRef>
              <c:f>Sheet1!$K$2:$K$8</c:f>
              <c:numCache>
                <c:formatCode>General</c:formatCode>
                <c:ptCount val="7"/>
                <c:pt idx="0">
                  <c:v>5.2564075608166E-3</c:v>
                </c:pt>
                <c:pt idx="1">
                  <c:v>1.0512262554269999E-2</c:v>
                </c:pt>
                <c:pt idx="2">
                  <c:v>-1.5766736390679E-2</c:v>
                </c:pt>
                <c:pt idx="3">
                  <c:v>0</c:v>
                </c:pt>
                <c:pt idx="4">
                  <c:v>-1.0512815121633001E-3</c:v>
                </c:pt>
                <c:pt idx="5">
                  <c:v>1.6820681027322999E-2</c:v>
                </c:pt>
                <c:pt idx="6">
                  <c:v>1.3664504871922001E-2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2B03-4039-AD6A-DB9889D09B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629392"/>
        <c:axId val="284857656"/>
      </c:lineChart>
      <c:catAx>
        <c:axId val="343629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857656"/>
        <c:crosses val="autoZero"/>
        <c:auto val="1"/>
        <c:lblAlgn val="ctr"/>
        <c:lblOffset val="100"/>
        <c:noMultiLvlLbl val="0"/>
      </c:catAx>
      <c:valAx>
        <c:axId val="284857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629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FCDE4-751C-435F-84C9-71D7CB6E9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Food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528FD9-CE61-42D5-974F-43928544ED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07294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6A25AE-1F05-4176-8912-FD63374758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30/07/2018 - 05/08/2018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1E9BA2-D7E0-4572-A5B7-9FD7D8309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7841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Change Rate | Food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 | Food</dc:title>
  <dc:creator>Administrator</dc:creator>
  <cp:lastModifiedBy>Administrator</cp:lastModifiedBy>
  <cp:revision>1</cp:revision>
  <dcterms:created xsi:type="dcterms:W3CDTF">2018-08-06T05:56:37Z</dcterms:created>
  <dcterms:modified xsi:type="dcterms:W3CDTF">2018-08-06T05:56:42Z</dcterms:modified>
</cp:coreProperties>
</file>