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F5148-DDC4-4706-8CA0-9021C676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0644B-4806-4C8C-B918-3E202DECFD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62682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645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51517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254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07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@dr_mohammed14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@bimfz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30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@skrrr3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7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@AbuSana80272715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(9),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83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@ArdogBarsh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6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@itLeehomin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1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5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@ULRHKqgFuznl4rM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05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@moaadharbe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6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267C7-5700-4FD6-A76C-71B2F43CB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26/07/2018 - 01/08/2018</a:t>
            </a:r>
          </a:p>
        </p:txBody>
      </p:sp>
    </p:spTree>
    <p:extLst>
      <p:ext uri="{BB962C8B-B14F-4D97-AF65-F5344CB8AC3E}">
        <p14:creationId xmlns:p14="http://schemas.microsoft.com/office/powerpoint/2010/main" val="41276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29C37-2D5D-4CFF-BDC6-1D06B38F2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0FEAD-9885-46FE-9358-C98F8F0BA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29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21221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46772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3905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88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@fatima_legend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32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@bstchy7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8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@rfrfm333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8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@ibmibmibm2236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8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@lkhPR22Zrx4x26r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4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@ZiadAbabneh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99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@10safah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15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@smasmasmD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3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@ANMARTURKISTANI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50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@mm5390615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783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1A580-A78A-4655-98EF-BE309589E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26/07/2018 - 01/08/2018</a:t>
            </a:r>
          </a:p>
        </p:txBody>
      </p:sp>
    </p:spTree>
    <p:extLst>
      <p:ext uri="{BB962C8B-B14F-4D97-AF65-F5344CB8AC3E}">
        <p14:creationId xmlns:p14="http://schemas.microsoft.com/office/powerpoint/2010/main" val="3740425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289F-0D9A-4042-9483-9E1996B7D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5562A-C964-48DB-BB40-FCF0E59D4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35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0032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73788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100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20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@MohammadQandee3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03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@sadiqmotluq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8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@belal_anwar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42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40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@soory2013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73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7E870-CC42-49CC-9F4F-AF76F9D9B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26/07/2018 - 01/08/2018</a:t>
            </a:r>
          </a:p>
        </p:txBody>
      </p:sp>
    </p:spTree>
    <p:extLst>
      <p:ext uri="{BB962C8B-B14F-4D97-AF65-F5344CB8AC3E}">
        <p14:creationId xmlns:p14="http://schemas.microsoft.com/office/powerpoint/2010/main" val="1343424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2018-08-02T06:57:06Z</dcterms:created>
  <dcterms:modified xsi:type="dcterms:W3CDTF">2018-08-02T06:57:45Z</dcterms:modified>
</cp:coreProperties>
</file>