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8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1296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E103-4C87-B492-F50CA1FCFDA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E103-4C87-B492-F50CA1FCFDA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E103-4C87-B492-F50CA1FCFD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7538752"/>
        <c:axId val="274369160"/>
      </c:barChart>
      <c:catAx>
        <c:axId val="2775387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369160"/>
        <c:crosses val="autoZero"/>
        <c:auto val="1"/>
        <c:lblAlgn val="ctr"/>
        <c:lblOffset val="100"/>
        <c:noMultiLvlLbl val="0"/>
      </c:catAx>
      <c:valAx>
        <c:axId val="274369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538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D4D04-670F-464C-9DD3-44239B481C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Instagram Posts Type Distribution Per Profile | al ordon al yawm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B1E78F-399A-47B2-8C85-22546B3CC23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86265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716A6D-8BB6-416E-9769-A649115715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26/07/2018 - 01/08/2018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3FB0AC-C685-4C20-B034-BE39EFC643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49495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Posts Type Distribution Per Profile | al ordon al yawm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Type Distribution Per Profile | al ordon al yawm</dc:title>
  <dc:creator>Administrator</dc:creator>
  <cp:lastModifiedBy>Administrator</cp:lastModifiedBy>
  <cp:revision>1</cp:revision>
  <dcterms:created xsi:type="dcterms:W3CDTF">2018-08-02T06:35:37Z</dcterms:created>
  <dcterms:modified xsi:type="dcterms:W3CDTF">2018-08-02T06:35:42Z</dcterms:modified>
</cp:coreProperties>
</file>