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alarabiya99fm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0.50453036494910997</c:v>
                </c:pt>
                <c:pt idx="1">
                  <c:v>0.56391910242123999</c:v>
                </c:pt>
                <c:pt idx="2">
                  <c:v>0.77400933294789998</c:v>
                </c:pt>
                <c:pt idx="3">
                  <c:v>0.42783736701982</c:v>
                </c:pt>
                <c:pt idx="4">
                  <c:v>0.52458010583633996</c:v>
                </c:pt>
                <c:pt idx="5">
                  <c:v>0.60127310376563003</c:v>
                </c:pt>
                <c:pt idx="6">
                  <c:v>0.66722908198481001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7D-496B-998E-FCDC8E9B9B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emaratfmradio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0.40117751762852999</c:v>
                </c:pt>
                <c:pt idx="1">
                  <c:v>0.48911100461726997</c:v>
                </c:pt>
                <c:pt idx="2">
                  <c:v>0.36283973437393002</c:v>
                </c:pt>
                <c:pt idx="3">
                  <c:v>0.43358207252231001</c:v>
                </c:pt>
                <c:pt idx="6">
                  <c:v>0.56137468337098995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7D-496B-998E-FCDC8E9B9B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alrabiafm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0.52919763849377</c:v>
                </c:pt>
                <c:pt idx="1">
                  <c:v>0.57158588864562998</c:v>
                </c:pt>
                <c:pt idx="2">
                  <c:v>0.64696705515278996</c:v>
                </c:pt>
                <c:pt idx="3">
                  <c:v>0.64368961313074002</c:v>
                </c:pt>
                <c:pt idx="4">
                  <c:v>0.78920803890978997</c:v>
                </c:pt>
                <c:pt idx="5">
                  <c:v>0.47719555841056999</c:v>
                </c:pt>
                <c:pt idx="6">
                  <c:v>0.69030212188880002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7D-496B-998E-FCDC8E9B9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161752"/>
        <c:axId val="284162736"/>
      </c:barChart>
      <c:catAx>
        <c:axId val="28416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2736"/>
        <c:crosses val="autoZero"/>
        <c:auto val="1"/>
        <c:lblAlgn val="ctr"/>
        <c:lblOffset val="100"/>
        <c:noMultiLvlLbl val="0"/>
      </c:catAx>
      <c:valAx>
        <c:axId val="28416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6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618F4-271A-4E54-A155-79F3F49F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Al Rabia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C3E8B5-215C-428E-8903-EC760FE52A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484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B468E-1539-47AB-8FBF-0B79DAC5D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01/07/2018 - 31/07/2018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94AC7-7304-458D-83E4-82024B7F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434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Weekday | Al Rabia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 | Al Rabia</dc:title>
  <dc:creator>Administrator</dc:creator>
  <cp:lastModifiedBy>Administrator</cp:lastModifiedBy>
  <cp:revision>1</cp:revision>
  <dcterms:created xsi:type="dcterms:W3CDTF">2018-08-01T09:16:33Z</dcterms:created>
  <dcterms:modified xsi:type="dcterms:W3CDTF">2018-08-01T09:16:38Z</dcterms:modified>
</cp:coreProperties>
</file>