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5C2FC-9730-4C6E-A697-B5362BC1F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9A447F-9D5A-403A-AF4E-67E786A5D2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1308935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461486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903713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64263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556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@bd5ch5aQacfEyP7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(199)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452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@batola_almosawi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(195)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471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@rrrav9_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(188)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136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@modz_ms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(180)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993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@alkhedair_hayat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688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@F07Tiger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01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@iP7AYO6klTot4ZB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95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@george19934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637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@r8yh_y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225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@rabo3ah_7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002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AD8584-0798-45BB-BC43-67C7DD6E8F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25/07/2018 - 31/07/2018</a:t>
            </a:r>
          </a:p>
        </p:txBody>
      </p:sp>
    </p:spTree>
    <p:extLst>
      <p:ext uri="{BB962C8B-B14F-4D97-AF65-F5344CB8AC3E}">
        <p14:creationId xmlns:p14="http://schemas.microsoft.com/office/powerpoint/2010/main" val="1271447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A3A19-2E19-4820-86A7-3C79B878D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DAD02A-9D3B-4AF0-9B5E-04DDA83755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0852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107255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262449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00550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652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@Lola37607322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350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@x96_h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453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@DpnL6lvd5IaSje7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804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@3009FW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508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@beshooo__11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547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@Malakrania81121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950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@shoshoahmad14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764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@shorroqas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@YaMsh3L (99)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966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@rwidah_moh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124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@azizsss2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618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057E2F-BAC5-4D47-9E20-EF2417155B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25/07/2018 - 31/07/2018</a:t>
            </a:r>
          </a:p>
        </p:txBody>
      </p:sp>
    </p:spTree>
    <p:extLst>
      <p:ext uri="{BB962C8B-B14F-4D97-AF65-F5344CB8AC3E}">
        <p14:creationId xmlns:p14="http://schemas.microsoft.com/office/powerpoint/2010/main" val="3514508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5948C-5FF7-4CB8-88C7-34CBC74EF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800E36-CBBE-4D9E-8720-46EE7D6371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76051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713876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445469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73567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552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@o__a91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670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@lailarezk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271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@atooooma90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434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@Albloushi_2800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035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@MMalk85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3811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C1B543-0761-48EE-8C79-841DBB2AC7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25/07/2018 - 31/07/2018</a:t>
            </a:r>
          </a:p>
        </p:txBody>
      </p:sp>
    </p:spTree>
    <p:extLst>
      <p:ext uri="{BB962C8B-B14F-4D97-AF65-F5344CB8AC3E}">
        <p14:creationId xmlns:p14="http://schemas.microsoft.com/office/powerpoint/2010/main" val="30394635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Kuwait Radio - 1 of 3</vt:lpstr>
      <vt:lpstr>Twitter Key Influencers | Kuwait Radio - 2 of 3</vt:lpstr>
      <vt:lpstr>Twitter Key Influencers | Kuwait Radio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Kuwait Radio - 1 of 3</dc:title>
  <dc:creator>Administrator</dc:creator>
  <cp:lastModifiedBy>Administrator</cp:lastModifiedBy>
  <cp:revision>1</cp:revision>
  <dcterms:created xsi:type="dcterms:W3CDTF">2018-07-31T12:54:14Z</dcterms:created>
  <dcterms:modified xsi:type="dcterms:W3CDTF">2018-07-31T12:54:53Z</dcterms:modified>
</cp:coreProperties>
</file>