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8F13-4D3D-43A6-AAF4-F8B36F7E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298D2-C3F8-4106-9679-F08DFC956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455392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90640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06700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4143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5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2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(99), @AlraiMediaGroup (86), @aljarida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7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9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(8), @aljarida (2), 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3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@aljarida (9), @alqabas (31),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9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(7), @aljarida (14), @alqabas (26),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7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(51),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5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(10), @alqabas (15),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4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03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E16DF-93F3-4D47-9A03-F0C123C9E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616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782E-CD78-4B3E-827D-71B2ED846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A7B91-BFB3-45B5-B840-1CA699A30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452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23630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5950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8654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79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@MonitoringOur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(11), @alqabas (17),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24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(30),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99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@alqabas (7),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7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(16), @aljarida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0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@aljarida (5), @alqabas (17),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4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5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(8), @aljarida (9), @alqabas (4),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1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@asfora34093165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(11),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75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A1D45-82E6-4884-837E-C72130399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504231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8DA1-CE61-4D9B-B596-68CC0B9A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2D3AE-81C2-4350-B355-3F073A6F6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884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49331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7484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48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3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@almamoon45781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(9),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2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35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@kalotaibixx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(14), @aljarida (5), @alqabas (7),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5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@Awalq8i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2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95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@qi88qi88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@aljarida (1), @alqabas (12),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08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43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5E2AC-C00B-4D55-AD6F-9BE74223D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84420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2018-07-31T12:04:31Z</dcterms:created>
  <dcterms:modified xsi:type="dcterms:W3CDTF">2018-07-31T12:05:09Z</dcterms:modified>
</cp:coreProperties>
</file>