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Al-Anba Newspaper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25/07/2018</c:v>
                </c:pt>
                <c:pt idx="1">
                  <c:v>26/07/2018</c:v>
                </c:pt>
                <c:pt idx="2">
                  <c:v>27/07/2018</c:v>
                </c:pt>
                <c:pt idx="3">
                  <c:v>28/07/2018</c:v>
                </c:pt>
                <c:pt idx="4">
                  <c:v>29/07/2018</c:v>
                </c:pt>
                <c:pt idx="5">
                  <c:v>30/07/2018</c:v>
                </c:pt>
                <c:pt idx="6">
                  <c:v>31/07/2018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1.5889456462889E-3</c:v>
                </c:pt>
                <c:pt idx="1">
                  <c:v>1.9415884112372001E-3</c:v>
                </c:pt>
                <c:pt idx="2">
                  <c:v>1.7504711176974E-3</c:v>
                </c:pt>
                <c:pt idx="3">
                  <c:v>1.3812774744723E-3</c:v>
                </c:pt>
                <c:pt idx="4">
                  <c:v>1.2149638336347E-3</c:v>
                </c:pt>
                <c:pt idx="5">
                  <c:v>1.6137884091060001E-3</c:v>
                </c:pt>
                <c:pt idx="6">
                  <c:v>1.111521390193E-3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30-40A9-9119-58606EE25B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Watan Newspaper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25/07/2018</c:v>
                </c:pt>
                <c:pt idx="1">
                  <c:v>26/07/2018</c:v>
                </c:pt>
                <c:pt idx="2">
                  <c:v>27/07/2018</c:v>
                </c:pt>
                <c:pt idx="3">
                  <c:v>28/07/2018</c:v>
                </c:pt>
                <c:pt idx="4">
                  <c:v>29/07/2018</c:v>
                </c:pt>
                <c:pt idx="5">
                  <c:v>30/07/2018</c:v>
                </c:pt>
                <c:pt idx="6">
                  <c:v>31/07/2018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130-40A9-9119-58606EE25B6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Al Jarida Newspaper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25/07/2018</c:v>
                </c:pt>
                <c:pt idx="1">
                  <c:v>26/07/2018</c:v>
                </c:pt>
                <c:pt idx="2">
                  <c:v>27/07/2018</c:v>
                </c:pt>
                <c:pt idx="3">
                  <c:v>28/07/2018</c:v>
                </c:pt>
                <c:pt idx="4">
                  <c:v>29/07/2018</c:v>
                </c:pt>
                <c:pt idx="5">
                  <c:v>30/07/2018</c:v>
                </c:pt>
                <c:pt idx="6">
                  <c:v>31/07/2018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2.2853563105744998E-3</c:v>
                </c:pt>
                <c:pt idx="1">
                  <c:v>1.4340415930320001E-3</c:v>
                </c:pt>
                <c:pt idx="2">
                  <c:v>2.0369515104701002E-3</c:v>
                </c:pt>
                <c:pt idx="3">
                  <c:v>3.1599527755143001E-3</c:v>
                </c:pt>
                <c:pt idx="4">
                  <c:v>3.0593809023357998E-3</c:v>
                </c:pt>
                <c:pt idx="5">
                  <c:v>1.277657072807E-3</c:v>
                </c:pt>
                <c:pt idx="6">
                  <c:v>2.2192273860729E-3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130-40A9-9119-58606EE25B6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جريدة القبس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25/07/2018</c:v>
                </c:pt>
                <c:pt idx="1">
                  <c:v>26/07/2018</c:v>
                </c:pt>
                <c:pt idx="2">
                  <c:v>27/07/2018</c:v>
                </c:pt>
                <c:pt idx="3">
                  <c:v>28/07/2018</c:v>
                </c:pt>
                <c:pt idx="4">
                  <c:v>29/07/2018</c:v>
                </c:pt>
                <c:pt idx="5">
                  <c:v>30/07/2018</c:v>
                </c:pt>
                <c:pt idx="6">
                  <c:v>31/07/2018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2.7581605403547E-2</c:v>
                </c:pt>
                <c:pt idx="1">
                  <c:v>2.3947683522152E-2</c:v>
                </c:pt>
                <c:pt idx="2">
                  <c:v>4.4717485790705003E-2</c:v>
                </c:pt>
                <c:pt idx="3">
                  <c:v>1.1184303417175001E-2</c:v>
                </c:pt>
                <c:pt idx="4">
                  <c:v>1.0456253533612E-2</c:v>
                </c:pt>
                <c:pt idx="5">
                  <c:v>7.0873919102282003E-3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130-40A9-9119-58606EE25B6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Alrai Newspaper Kuwait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25/07/2018</c:v>
                </c:pt>
                <c:pt idx="1">
                  <c:v>26/07/2018</c:v>
                </c:pt>
                <c:pt idx="2">
                  <c:v>27/07/2018</c:v>
                </c:pt>
                <c:pt idx="3">
                  <c:v>28/07/2018</c:v>
                </c:pt>
                <c:pt idx="4">
                  <c:v>29/07/2018</c:v>
                </c:pt>
                <c:pt idx="5">
                  <c:v>30/07/2018</c:v>
                </c:pt>
                <c:pt idx="6">
                  <c:v>31/07/2018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7.3919465125985998E-3</c:v>
                </c:pt>
                <c:pt idx="1">
                  <c:v>9.5293846591334996E-3</c:v>
                </c:pt>
                <c:pt idx="2">
                  <c:v>1.0605842893963E-2</c:v>
                </c:pt>
                <c:pt idx="3">
                  <c:v>1.3223257971361001E-2</c:v>
                </c:pt>
                <c:pt idx="4">
                  <c:v>1.6362444352449001E-2</c:v>
                </c:pt>
                <c:pt idx="5">
                  <c:v>1.2402869834312999E-2</c:v>
                </c:pt>
                <c:pt idx="6">
                  <c:v>4.8538604557204004E-3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130-40A9-9119-58606EE25B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999120"/>
        <c:axId val="290997808"/>
      </c:lineChart>
      <c:catAx>
        <c:axId val="290999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997808"/>
        <c:crosses val="autoZero"/>
        <c:auto val="1"/>
        <c:lblAlgn val="ctr"/>
        <c:lblOffset val="100"/>
        <c:noMultiLvlLbl val="0"/>
      </c:catAx>
      <c:valAx>
        <c:axId val="290997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999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2DE22-4473-42C6-8BCB-AB0EA319D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 Jarida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A103F1-F4E9-479C-B680-482B4E8819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16977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EF20D-9E59-418D-A0A4-322CB8D4A5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25/07/2018 - 31/07/2018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DC065D-BE13-4164-8FF7-DD912B920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4273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| Al Jarida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Al Jarida</dc:title>
  <dc:creator>Administrator</dc:creator>
  <cp:lastModifiedBy>Administrator</cp:lastModifiedBy>
  <cp:revision>1</cp:revision>
  <dcterms:created xsi:type="dcterms:W3CDTF">2018-07-31T10:27:32Z</dcterms:created>
  <dcterms:modified xsi:type="dcterms:W3CDTF">2018-07-31T10:27:41Z</dcterms:modified>
</cp:coreProperties>
</file>