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44A3-8B7E-4A30-925E-864A0361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C8543-C39D-4268-93C5-5DA5003C8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08691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90583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37922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718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06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@ax707xa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(168), @Mobily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6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(44), @Mobily (16), @ZainKSA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2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@Oo10846019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28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@SAUD_ksa100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(30), @Mobily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49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@G07963846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83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@Kaml49902578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@Yy46629009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1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@Ornk035I9CQ8mxR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@oifwPznNllObVp5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0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306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7B9B1-BFB3-45AA-BEBA-3E6DC16A9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739171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A3E3B-F1FD-4BF1-B195-759CCD7A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1CDC0-CA37-4BFD-BB32-6536D3245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760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3443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0797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8433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8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@hhhaahh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03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@ZainKSA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6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@fv63heBhZkEAXvt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0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@rasha_111111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(20), @Mobily (20),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6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@noon_cares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92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@nasseralhafta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(3), @ZainKSA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2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@beesho2012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(25), @Mobily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73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@SalmanAabdi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3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@lost_boy23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1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@bsi_ty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(27), @Mobily (4),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82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308B5-5778-4795-848F-8F0558423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116121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958C4-C288-445E-B388-E95A4A4B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B3AA54-3D2D-4F62-9A7C-3BEC442BB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224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3006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32909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5430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4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85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@amooryofficial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(18), @Mobily (9), @Virginmobileksa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00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@stylesemo1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(20), @Mobily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3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@0x_121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2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@abc8n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(15), @Virginmobileksa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001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5B4D9-61A7-4C83-8EF0-459715A0C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1796935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Zain KSA - 1 of 3</vt:lpstr>
      <vt:lpstr>Twitter Key Influencers | Zain KSA - 2 of 3</vt:lpstr>
      <vt:lpstr>Twitter Key Influencers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Zain KSA - 1 of 3</dc:title>
  <dc:creator>Administrator</dc:creator>
  <cp:lastModifiedBy>Administrator</cp:lastModifiedBy>
  <cp:revision>1</cp:revision>
  <dcterms:created xsi:type="dcterms:W3CDTF">2018-07-31T08:28:07Z</dcterms:created>
  <dcterms:modified xsi:type="dcterms:W3CDTF">2018-07-31T08:28:45Z</dcterms:modified>
</cp:coreProperties>
</file>