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2BB44-186E-42C3-909D-3171409FD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AUB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208914-4430-49CE-B570-FDC43F49EE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8257360"/>
              </p:ext>
            </p:extLst>
          </p:nvPr>
        </p:nvGraphicFramePr>
        <p:xfrm>
          <a:off x="457200" y="1731963"/>
          <a:ext cx="8229600" cy="4282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8427245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7185209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386467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3614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@wgk1960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(1), @Gulf_Bank (40)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5914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@ThamerKhAlenez1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(34)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9290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@saad_saad677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(3), @Gulf_Bank (5), @Bankboubyan (4), @Abk_kuwait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2450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@a7madHadi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7978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@bosammy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(6), @AUBKuwait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0572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@AHN_q8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0854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@BoKhale23744545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1368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@FtxvMFNOY2X2mTq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(2), @Bankboubyan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0308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@Xx42290755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(6), @Bankboubyan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4680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@sajaaskw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@NBKPage (1), @Gulf_Bank (1), @Bankboubyan (2), @ALTijariCBK (3), @BurganBankGroup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93699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AEFD3C-1A2C-4F24-B85F-BC08C61753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24/07/2018 - 30/07/2018</a:t>
            </a:r>
          </a:p>
        </p:txBody>
      </p:sp>
    </p:spTree>
    <p:extLst>
      <p:ext uri="{BB962C8B-B14F-4D97-AF65-F5344CB8AC3E}">
        <p14:creationId xmlns:p14="http://schemas.microsoft.com/office/powerpoint/2010/main" val="30974225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ABF32-D27E-4D94-A428-DF8EF657D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AUB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F4C0E5-6B73-4676-BE0C-48087E011D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69036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90404302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1831181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726449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8832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@abo_waleedq0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(4), @NBKPage (1), @ALTijariCBK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9774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@saaaed2006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(3), @NBKPage (3), @Gulf_Bank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1689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@gsisnnendnbd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9131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@lB2iuOE09pBzNLr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9174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@AlmulhemLmulhem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5980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@Abduallah_FS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6280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@abos3oood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7377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@aziiiiz56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(3), @AUBKuwait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1921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@wolf373737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@AUBKuwait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7706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@Ahmadbodal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93436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28D42C-5E4B-48C9-9EDD-C682DBB08D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24/07/2018 - 30/07/2018</a:t>
            </a:r>
          </a:p>
        </p:txBody>
      </p:sp>
    </p:spTree>
    <p:extLst>
      <p:ext uri="{BB962C8B-B14F-4D97-AF65-F5344CB8AC3E}">
        <p14:creationId xmlns:p14="http://schemas.microsoft.com/office/powerpoint/2010/main" val="12451924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7F7C27-FA8C-45FF-85BC-76045BDDC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AUB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5D58A7-977D-4A13-BD38-B7A2C78248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12422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1126300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3281804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841307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4666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@ggg22862118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@NBKPage (2), @Gulf_Bank (1), @Bankboubyan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654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@alkuwaity55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040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@nbk77920068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564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@REal_Sultan_7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@NBKPage (2), @Gulf_Bank (1), @ALTijariCBK (1), @AUBKuwait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9441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@Moh_Wahab79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29186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F2DE3B-249A-47C1-BDD2-8BB383FD3B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24/07/2018 - 30/07/2018</a:t>
            </a:r>
          </a:p>
        </p:txBody>
      </p:sp>
    </p:spTree>
    <p:extLst>
      <p:ext uri="{BB962C8B-B14F-4D97-AF65-F5344CB8AC3E}">
        <p14:creationId xmlns:p14="http://schemas.microsoft.com/office/powerpoint/2010/main" val="3847339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396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| AUB - 1 of 3</vt:lpstr>
      <vt:lpstr>Twitter Key Influencers | AUB - 2 of 3</vt:lpstr>
      <vt:lpstr>Twitter Key Influencers | AUB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AUB - 1 of 3</dc:title>
  <dc:creator>Administrator</dc:creator>
  <cp:lastModifiedBy>Administrator</cp:lastModifiedBy>
  <cp:revision>1</cp:revision>
  <dcterms:created xsi:type="dcterms:W3CDTF">2018-07-30T12:19:16Z</dcterms:created>
  <dcterms:modified xsi:type="dcterms:W3CDTF">2018-07-30T12:19:55Z</dcterms:modified>
</cp:coreProperties>
</file>