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99FF0-C45F-4A17-8386-A74581F91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D1F6E5-0920-4AEF-B85C-06F0EDCE89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2033357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389016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800083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9943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114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@dong_jingming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764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@thisismeone_1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(2), @InfinitiKwt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812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@tcv_o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44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@H_HM_K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920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@iKeeQ8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@sosweet1972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169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@danaalgarabally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73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@kook779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103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@Failakawy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45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@FajerAlamer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688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84256F-DB44-422D-B03F-8707241C9B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23/07/2018 - 29/07/2018</a:t>
            </a:r>
          </a:p>
        </p:txBody>
      </p:sp>
    </p:spTree>
    <p:extLst>
      <p:ext uri="{BB962C8B-B14F-4D97-AF65-F5344CB8AC3E}">
        <p14:creationId xmlns:p14="http://schemas.microsoft.com/office/powerpoint/2010/main" val="2100585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1D5EE-DA42-4035-A683-31921A368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1FCB07-175D-433F-9A01-1D2810DD26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1203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942343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889906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96975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568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@79zfKloDT0RZxel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634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@samurai_kw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93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@KademAmjad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490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@liberalbahrain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@AlZayaniKW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714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@d_alawwad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971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@A_MF12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071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@_isF35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357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@SmartTires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035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@mo7x__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142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@YoungArm2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637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C9FC9-2505-48D8-8E06-2F8A42692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23/07/2018 - 29/07/2018</a:t>
            </a:r>
          </a:p>
        </p:txBody>
      </p:sp>
    </p:spTree>
    <p:extLst>
      <p:ext uri="{BB962C8B-B14F-4D97-AF65-F5344CB8AC3E}">
        <p14:creationId xmlns:p14="http://schemas.microsoft.com/office/powerpoint/2010/main" val="2196525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EAF57-BE08-4625-A7DB-1CA6188C1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B428C8-D010-40E6-ACF2-EFE7BBF7DD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094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063114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891922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0801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418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@Maydie_76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989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@NAlhusseinan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405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@LovePea63459242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662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@sauod_gh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675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@Manar_1620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183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99EAF-5C7D-4418-8290-E58F2534F0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23/07/2018 - 29/07/2018</a:t>
            </a:r>
          </a:p>
        </p:txBody>
      </p:sp>
    </p:spTree>
    <p:extLst>
      <p:ext uri="{BB962C8B-B14F-4D97-AF65-F5344CB8AC3E}">
        <p14:creationId xmlns:p14="http://schemas.microsoft.com/office/powerpoint/2010/main" val="15026920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Automotive Premium - 1 of 3</vt:lpstr>
      <vt:lpstr>Twitter Key Influencers | Automotive Premium - 2 of 3</vt:lpstr>
      <vt:lpstr>Twitter Key Influencers | Automotive Premium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Premium - 1 of 3</dc:title>
  <dc:creator>Administrator</dc:creator>
  <cp:lastModifiedBy>Administrator</cp:lastModifiedBy>
  <cp:revision>1</cp:revision>
  <dcterms:created xsi:type="dcterms:W3CDTF">2018-07-30T08:37:16Z</dcterms:created>
  <dcterms:modified xsi:type="dcterms:W3CDTF">2018-07-30T08:37:54Z</dcterms:modified>
</cp:coreProperties>
</file>