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@AliAlghanimSons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23/07/2018</c:v>
                </c:pt>
                <c:pt idx="1">
                  <c:v>24/07/2018</c:v>
                </c:pt>
                <c:pt idx="2">
                  <c:v>25/07/2018</c:v>
                </c:pt>
                <c:pt idx="3">
                  <c:v>26/07/2018</c:v>
                </c:pt>
                <c:pt idx="4">
                  <c:v>27/07/2018</c:v>
                </c:pt>
                <c:pt idx="5">
                  <c:v>28/07/2018</c:v>
                </c:pt>
                <c:pt idx="6">
                  <c:v>29/07/2018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3.0330603579011E-2</c:v>
                </c:pt>
                <c:pt idx="1">
                  <c:v>0</c:v>
                </c:pt>
                <c:pt idx="2">
                  <c:v>0</c:v>
                </c:pt>
                <c:pt idx="3">
                  <c:v>5.3038339142294E-2</c:v>
                </c:pt>
                <c:pt idx="4">
                  <c:v>2.2730716775269E-2</c:v>
                </c:pt>
                <c:pt idx="5">
                  <c:v>5.3046377690209E-2</c:v>
                </c:pt>
                <c:pt idx="6">
                  <c:v>3.0312215822976999E-2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DD-49C8-B6EA-F5B76F0A16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@Lexuskw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23/07/2018</c:v>
                </c:pt>
                <c:pt idx="1">
                  <c:v>24/07/2018</c:v>
                </c:pt>
                <c:pt idx="2">
                  <c:v>25/07/2018</c:v>
                </c:pt>
                <c:pt idx="3">
                  <c:v>26/07/2018</c:v>
                </c:pt>
                <c:pt idx="4">
                  <c:v>27/07/2018</c:v>
                </c:pt>
                <c:pt idx="5">
                  <c:v>28/07/2018</c:v>
                </c:pt>
                <c:pt idx="6">
                  <c:v>29/07/2018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5.0143266475645001E-2</c:v>
                </c:pt>
                <c:pt idx="1">
                  <c:v>0</c:v>
                </c:pt>
                <c:pt idx="2">
                  <c:v>7.1612718418790997E-3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DD-49C8-B6EA-F5B76F0A16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@CadillacKW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23/07/2018</c:v>
                </c:pt>
                <c:pt idx="1">
                  <c:v>24/07/2018</c:v>
                </c:pt>
                <c:pt idx="2">
                  <c:v>25/07/2018</c:v>
                </c:pt>
                <c:pt idx="3">
                  <c:v>26/07/2018</c:v>
                </c:pt>
                <c:pt idx="4">
                  <c:v>27/07/2018</c:v>
                </c:pt>
                <c:pt idx="5">
                  <c:v>28/07/2018</c:v>
                </c:pt>
                <c:pt idx="6">
                  <c:v>29/07/2018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1.7289073305671001E-2</c:v>
                </c:pt>
                <c:pt idx="1">
                  <c:v>2.5938094414663999E-2</c:v>
                </c:pt>
                <c:pt idx="2">
                  <c:v>3.4578146611342002E-2</c:v>
                </c:pt>
                <c:pt idx="3">
                  <c:v>1.7283097131005998E-2</c:v>
                </c:pt>
                <c:pt idx="4">
                  <c:v>0</c:v>
                </c:pt>
                <c:pt idx="5">
                  <c:v>1.7259233690023999E-2</c:v>
                </c:pt>
                <c:pt idx="6">
                  <c:v>1.7259233690023999E-2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DD-49C8-B6EA-F5B76F0A16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@InfinitiKwt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23/07/2018</c:v>
                </c:pt>
                <c:pt idx="1">
                  <c:v>24/07/2018</c:v>
                </c:pt>
                <c:pt idx="2">
                  <c:v>25/07/2018</c:v>
                </c:pt>
                <c:pt idx="3">
                  <c:v>26/07/2018</c:v>
                </c:pt>
                <c:pt idx="4">
                  <c:v>27/07/2018</c:v>
                </c:pt>
                <c:pt idx="5">
                  <c:v>28/07/2018</c:v>
                </c:pt>
                <c:pt idx="6">
                  <c:v>29/07/2018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0.89285714285714002</c:v>
                </c:pt>
                <c:pt idx="1">
                  <c:v>1.1799410029499</c:v>
                </c:pt>
                <c:pt idx="2">
                  <c:v>0.87719298245613997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0.57142857142856995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DD-49C8-B6EA-F5B76F0A16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@AudiKuwait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23/07/2018</c:v>
                </c:pt>
                <c:pt idx="1">
                  <c:v>24/07/2018</c:v>
                </c:pt>
                <c:pt idx="2">
                  <c:v>25/07/2018</c:v>
                </c:pt>
                <c:pt idx="3">
                  <c:v>26/07/2018</c:v>
                </c:pt>
                <c:pt idx="4">
                  <c:v>27/07/2018</c:v>
                </c:pt>
                <c:pt idx="5">
                  <c:v>28/07/2018</c:v>
                </c:pt>
                <c:pt idx="6">
                  <c:v>29/07/2018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0.79505300353357</c:v>
                </c:pt>
                <c:pt idx="1">
                  <c:v>0.88339222614840995</c:v>
                </c:pt>
                <c:pt idx="2">
                  <c:v>0.88183421516755001</c:v>
                </c:pt>
                <c:pt idx="3">
                  <c:v>0.52816901408451</c:v>
                </c:pt>
                <c:pt idx="4">
                  <c:v>0</c:v>
                </c:pt>
                <c:pt idx="5">
                  <c:v>1.7605633802817</c:v>
                </c:pt>
                <c:pt idx="6">
                  <c:v>0.52816901408451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2DD-49C8-B6EA-F5B76F0A16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@AlZayaniKW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2DD-49C8-B6EA-F5B76F0A161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@LincolnAlghanim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2.6315789473683999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2DD-49C8-B6EA-F5B76F0A161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@PorscheClubq8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2DD-49C8-B6EA-F5B76F0A1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762200"/>
        <c:axId val="177758592"/>
      </c:lineChart>
      <c:catAx>
        <c:axId val="17776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58592"/>
        <c:crosses val="autoZero"/>
        <c:auto val="1"/>
        <c:lblAlgn val="ctr"/>
        <c:lblOffset val="100"/>
        <c:noMultiLvlLbl val="0"/>
      </c:catAx>
      <c:valAx>
        <c:axId val="17775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6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FBC4-8933-4A86-A12D-CF936AF8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Automotive Premium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33EBA1-28FF-412F-AA07-29AE782E3C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660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EE0C2-49EA-48BA-BBFC-7BFE6302A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23/07/2018 - 29/07/2018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C8591-9FB2-4E3E-8D85-9B2D53C16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168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 Rate | Automotive Premium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Automotive Premium</dc:title>
  <dc:creator>Administrator</dc:creator>
  <cp:lastModifiedBy>Administrator</cp:lastModifiedBy>
  <cp:revision>1</cp:revision>
  <dcterms:created xsi:type="dcterms:W3CDTF">2018-07-30T08:22:35Z</dcterms:created>
  <dcterms:modified xsi:type="dcterms:W3CDTF">2018-07-30T08:22:40Z</dcterms:modified>
</cp:coreProperties>
</file>