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alialghanimsons</c:v>
                </c:pt>
                <c:pt idx="1">
                  <c:v>lexuskw</c:v>
                </c:pt>
                <c:pt idx="2">
                  <c:v>infinitikwt</c:v>
                </c:pt>
                <c:pt idx="3">
                  <c:v>audikuwait</c:v>
                </c:pt>
                <c:pt idx="4">
                  <c:v>cadillackwt</c:v>
                </c:pt>
                <c:pt idx="5">
                  <c:v>lincolnalghanim</c:v>
                </c:pt>
                <c:pt idx="6">
                  <c:v>porscheclubq8</c:v>
                </c:pt>
                <c:pt idx="7">
                  <c:v>zayanijaguarkuwait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3166</c:v>
                </c:pt>
                <c:pt idx="1">
                  <c:v>646</c:v>
                </c:pt>
                <c:pt idx="2">
                  <c:v>719</c:v>
                </c:pt>
                <c:pt idx="3">
                  <c:v>344</c:v>
                </c:pt>
                <c:pt idx="4">
                  <c:v>8608</c:v>
                </c:pt>
                <c:pt idx="5">
                  <c:v>90</c:v>
                </c:pt>
                <c:pt idx="6">
                  <c:v>16603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7-4FA5-8444-DAF53ACEC1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alialghanimsons</c:v>
                </c:pt>
                <c:pt idx="1">
                  <c:v>lexuskw</c:v>
                </c:pt>
                <c:pt idx="2">
                  <c:v>infinitikwt</c:v>
                </c:pt>
                <c:pt idx="3">
                  <c:v>audikuwait</c:v>
                </c:pt>
                <c:pt idx="4">
                  <c:v>cadillackwt</c:v>
                </c:pt>
                <c:pt idx="5">
                  <c:v>lincolnalghanim</c:v>
                </c:pt>
                <c:pt idx="6">
                  <c:v>porscheclubq8</c:v>
                </c:pt>
                <c:pt idx="7">
                  <c:v>zayanijaguarkuwait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197</c:v>
                </c:pt>
                <c:pt idx="1">
                  <c:v>58</c:v>
                </c:pt>
                <c:pt idx="2">
                  <c:v>30</c:v>
                </c:pt>
                <c:pt idx="3">
                  <c:v>0</c:v>
                </c:pt>
                <c:pt idx="4">
                  <c:v>513</c:v>
                </c:pt>
                <c:pt idx="5">
                  <c:v>1</c:v>
                </c:pt>
                <c:pt idx="6">
                  <c:v>126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77-4FA5-8444-DAF53ACEC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185400"/>
        <c:axId val="278186056"/>
      </c:barChart>
      <c:catAx>
        <c:axId val="27818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86056"/>
        <c:crosses val="autoZero"/>
        <c:auto val="1"/>
        <c:lblAlgn val="ctr"/>
        <c:lblOffset val="100"/>
        <c:noMultiLvlLbl val="0"/>
      </c:catAx>
      <c:valAx>
        <c:axId val="27818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8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704DE-3939-4EF1-8396-06F152A0C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Automotive Premium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24D9E-88BC-4D24-963B-7A99518E75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8287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652F3-955A-4475-845A-69DE9EBF3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899F-9285-462C-A855-27CEE17D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76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Distribution | Automotive Premium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Automotive Premium</dc:title>
  <dc:creator>Administrator</dc:creator>
  <cp:lastModifiedBy>Administrator</cp:lastModifiedBy>
  <cp:revision>1</cp:revision>
  <dcterms:created xsi:type="dcterms:W3CDTF">2018-07-30T07:57:50Z</dcterms:created>
  <dcterms:modified xsi:type="dcterms:W3CDTF">2018-07-30T07:57:56Z</dcterms:modified>
</cp:coreProperties>
</file>