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52CF4-3E40-43A5-BE2E-4D385AFAC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A271D4-569A-40CD-B3F6-9AB6B337E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18271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4589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40265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4572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32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@Bawazir24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94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@_S6ef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6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@5noony4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76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@k2018_2018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80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@f_50_f_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82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@TWvJ3MojDAriIxK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90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@Diamooo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21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@Tabassumii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68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@moooam_42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54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@Ahah9Awad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405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A2E4E-8460-4B67-BE4A-256E2DDAB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23/07/2018 - 29/07/2018</a:t>
            </a:r>
          </a:p>
        </p:txBody>
      </p:sp>
    </p:spTree>
    <p:extLst>
      <p:ext uri="{BB962C8B-B14F-4D97-AF65-F5344CB8AC3E}">
        <p14:creationId xmlns:p14="http://schemas.microsoft.com/office/powerpoint/2010/main" val="4234448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4F1E4-C431-4132-82D9-CA04A9188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80B8E-6F18-43BA-9437-BA56FFDD36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266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192078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730216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90047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08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@MaNoOoLaH2020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04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01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@gg200782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6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@Nada500000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84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@HalaMadrid533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37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@xx19_zz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45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@alhinai_1112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6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@knthlm2006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58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@inee__1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95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@CaptainSonia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445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19231-1C91-4833-8AC0-CB17FB022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23/07/2018 - 29/07/2018</a:t>
            </a:r>
          </a:p>
        </p:txBody>
      </p:sp>
    </p:spTree>
    <p:extLst>
      <p:ext uri="{BB962C8B-B14F-4D97-AF65-F5344CB8AC3E}">
        <p14:creationId xmlns:p14="http://schemas.microsoft.com/office/powerpoint/2010/main" val="26246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5F0B8-08CC-485F-8058-1F34CB40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E1B7C6-6A96-48F9-A0F1-088661805D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69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41637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70533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652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@akrem2014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58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@farhan_mahmod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8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@ncxemMWVfkLpJRa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00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@fo_zx90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40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@Aljood_90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439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1CB66-0B5C-4643-8B58-3F79DD6E6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23/07/2018 - 29/07/2018</a:t>
            </a:r>
          </a:p>
        </p:txBody>
      </p:sp>
    </p:spTree>
    <p:extLst>
      <p:ext uri="{BB962C8B-B14F-4D97-AF65-F5344CB8AC3E}">
        <p14:creationId xmlns:p14="http://schemas.microsoft.com/office/powerpoint/2010/main" val="945221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2018-07-30T07:30:20Z</dcterms:created>
  <dcterms:modified xsi:type="dcterms:W3CDTF">2018-07-30T07:30:58Z</dcterms:modified>
</cp:coreProperties>
</file>