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FC7F-60E6-4592-A56F-35A4D5DCE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4D61C-63A7-47DE-AD89-7561C9163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04972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1029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1487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833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9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1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@ZiadAbabneh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3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@AhmedHesham7969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9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@unkn9own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72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@alklbi_20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06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@MASUD86250317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@mrV6xaWNmgvjHJV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1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3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@22dzXqP2vfL6w1V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1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@00_onerh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695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C9250-CA51-4983-BA60-AD61DF788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401116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9A513-8660-4216-B2D1-519788936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23CFF-DD08-49B6-A5C3-81740EE572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945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7286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85835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6446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19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@SWork2012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8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@AbuKeanan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2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@Aliboss91215078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3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@SafaAl_zahrani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@SandoukaRowaida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2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8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@rjl_kuwaiti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7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@rassimef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5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@hellosweetis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5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@znjwa771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56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B6DC-B599-4926-BD32-467AC342F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206616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6620D-EEEB-458C-8041-8AC0AC5AF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BE1E0-0411-44CD-867F-B3ADFE670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553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73432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69834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596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52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95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@khothman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4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@XJny3xz8pVuZpIu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57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@assadghw2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@SufianHazaymeh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41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84A88-50BF-4764-9A88-EF521D68F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2379237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2018-07-25T12:07:06Z</dcterms:created>
  <dcterms:modified xsi:type="dcterms:W3CDTF">2018-07-25T12:07:44Z</dcterms:modified>
</cp:coreProperties>
</file>