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501E4-3B03-4CD9-BA1C-09000A7B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41AD1C-5142-41CF-8B9D-71DA63A101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005821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444591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179855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762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87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958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623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@somii011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20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022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@george19934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0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@alkhedair_hayat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40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72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13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7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501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FFF7C-6734-4461-A151-45DB70E7B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772706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DF4D3-9EF4-4B4C-8E26-48D260B19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8072A4-1256-4CCC-9573-951FECAC39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760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556844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881417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16859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89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@x96_h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804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@YaMsh3L (123)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232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69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@HanoufAlKharafi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13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850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@7_ald0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931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@Lola37607322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67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@o__a91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76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@KMK_79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70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@MERAK70572006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392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060AE-DB71-492D-A2E1-8065B4E51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300068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E4D9-D3E9-46C2-BC20-23E37715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6D04AD-86F1-441A-9A50-0E8876DFF4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3652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749948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80150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17187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675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@mydl3_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22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39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@No0ory1416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98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@Hessa_alsh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29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@haalm7sn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@YaMsh3L (81)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547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98139-213A-406C-BB6C-6DA95719A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1721848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2018-07-25T08:04:33Z</dcterms:created>
  <dcterms:modified xsi:type="dcterms:W3CDTF">2018-07-25T08:05:12Z</dcterms:modified>
</cp:coreProperties>
</file>