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15392-346D-491F-A21A-745800553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CBA5EB-EBD2-43C6-80C4-46E0A38142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1100278"/>
              </p:ext>
            </p:extLst>
          </p:nvPr>
        </p:nvGraphicFramePr>
        <p:xfrm>
          <a:off x="457200" y="1731963"/>
          <a:ext cx="8229600" cy="397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234340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78244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11596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40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(538),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84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(79), @AlraiMediaGroup (88), @aljarida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370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(19), @AlraiMediaGroup (24), @aljarida (11), @alqabas (25), @AlAnba_News_KW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39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@9tsEkYwIKWc3VFi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(40), @aljarida (13), @alqabas (59),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35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6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@ALOBAIDAHMAD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(7), @aljarida (10), @alqabas (76),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420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(12), @aljarida (16), @alqabas (48),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20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(23), @aljarida (13), @alqabas (20),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899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7C874-EAB7-4FF1-BFDD-6419B36DE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551938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DC2C1-0A3A-4620-A81B-73FDA344D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30D2D9-AE96-41C2-B67D-74960E41F5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8878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263106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879198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10589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52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(5), @aljarida (22), @alqabas (35),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52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(14), @aljarida (8), @alqabas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85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(8), @aljarida (11), @alqabas (30),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12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(38), @AlraiMediaGroup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55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(42), @aljarida (6), @alqabas (3),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39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@TTTMAE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(7), @aljarida (8), @alqabas (33),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807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@musstafahaidar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(16), @alqabas (24),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91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@Abdulla67832058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(10), @aljarida (1), @alqabas (12),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05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@burganq8_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(45),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91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76AD2-267D-4B44-81B1-ED7418D03C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422007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614BC-ACFA-4FE7-BE29-AE428A5C8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1D491-40D2-4B9A-881B-552A5F5118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9252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01426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24147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8327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09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@hashem_alrefai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(3), @alqabas (36),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86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@alqabas (10),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14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@asfora34093165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(27), @alqabas (3),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9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@qi88qi88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@aljarida (2), @alqabas (20),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7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@23000023s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(2), @aljarida (7), @alqabas (15),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2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(17), @aljarida (9),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26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@hshlmlm669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(35),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65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(4), @aljarida (7), @alqabas (4),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252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776F8-CF79-4CA5-8D1D-0E1EDFBA3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7854456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2018-07-25T07:28:39Z</dcterms:created>
  <dcterms:modified xsi:type="dcterms:W3CDTF">2018-07-25T07:29:17Z</dcterms:modified>
</cp:coreProperties>
</file>