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028CB-329D-412C-9CE7-C47A297A8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A6C4C1-6BE0-466A-A772-C339A80C4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39607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507487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42053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6119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7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@effect_bright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(331), @Mobily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47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@hbl5971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29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(41), @Mobily (22), @ZainKSA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14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@yaalasmari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02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(2), @ZainKSA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51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@p933p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(17), @Mobily (8), @ZainKSA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0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@Hoor20082008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16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@alisahari2005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(16), @Mobily (4),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84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@shehryarrr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(21),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3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@Dalal47818983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(6),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502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E0DA6-6E9F-4CE1-BCF7-1C0FF300A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593331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7F55C-08B8-4459-95B2-AF4007A1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7A78FD-172C-4C79-84BF-312B95DCB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302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35290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31749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4350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3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@MOHMD_MOSA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(14), @Mobily (3),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52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@Hhtrbw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(15), @Mobily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63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@hdooo__40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15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@mesiwq_9cdt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22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@sll0j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22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@7obdubi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33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@f12iig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15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@ss2011mm1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(1), @ZainKSA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46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@Azizaksa2O3O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7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@adu_rayan2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57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807AC-ECB6-46D0-ABF1-58C79EBE1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338319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8760D-DBA0-4418-B83E-239C38EBF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04AEE-7F27-45E5-AD6D-80CC2433F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698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3048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08023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77289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17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@loveksa9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79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@YaasrArtah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97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@798_ha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57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@mohamd_go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@3in_990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(2), @ZainKSA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29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25428-FE1C-4D98-ABD4-FE51E7501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533192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2018-07-24T13:45:18Z</dcterms:created>
  <dcterms:modified xsi:type="dcterms:W3CDTF">2018-07-24T13:45:56Z</dcterms:modified>
</cp:coreProperties>
</file>