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2AE3A-FCF4-4B79-8364-680F56F1E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D73FE0-1A2C-4AEE-9067-56ADEDEA39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548667"/>
              </p:ext>
            </p:extLst>
          </p:nvPr>
        </p:nvGraphicFramePr>
        <p:xfrm>
          <a:off x="457200" y="1731963"/>
          <a:ext cx="8229600" cy="1163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881783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62553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9976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163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91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@nor_galaxyg28gb - 2018-07-24 15:45:30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@Mahmoud_mssssry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317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@AlkamarDay - 2018-07-24 15:45:09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@hmasats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81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0959C-42FD-4271-ACE5-CFBC24C54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97058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D9FD5-5C06-4B84-9B31-62D01D082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EB889-F1A5-4C18-A9ED-1A7C129ED5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0656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749016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3236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840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7999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3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@w5w5d - 2018-07-24 15:45:09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▓❀💕❀▓
▓❀💖❀▓
▓❀💕❀▓
▓❀💖❀▓
▓❀💕❀▓
▓❀💖❀▓
▓❀💕❀▓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▓… https://t.co/Q0NugEXk7w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689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2AFB8D-6EB3-4046-A80C-FABEF22EA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592292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81292-A7EF-4808-A5E2-4A85F0D5F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1CD0C7-99D4-4072-8703-91968D0CF6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29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24483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4878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560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8713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254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@AmmarboAissa3 - 2018-07-24 15:44:54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الفوز يارب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@w5w5d - 2018-07-24 15:44:37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💕❀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يارب توفيقك 
▓❀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💖❀▓
▓❀💕❀▓
▓❀💖❀▓
▓❀💕❀▓
▓❀💖❀▓
▓❀💕❀▓
▓❀💖❀▓
▓❀💕❀▓
⭐️⭐️⭐️⭐️
@@@@@@
⭐️⭐️⭐️⭐️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243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7586F-AFB6-44DB-A58D-33E030B82F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05202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7AC3-12CB-44E4-8561-D4589D92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A25267-D99E-4B80-B90F-05E2F9A2C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8453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62267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7744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187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608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046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@RomanReigns2544 - 2018-07-24 15:44:12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هل يوجد لديكم عروض على الانترنت ثلاثه أشهر كم قيقا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680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@moodiz71 - 2018-07-24 15:43:19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478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15:43:18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https://t.co/p10VfLnHcw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527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B4266-54AE-4F56-BEFE-8E7213472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53449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01EE2-D01C-4F16-A447-180D0668C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2F3CA-1EDF-4835-B8A8-2021D261B5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87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304472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6655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568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3050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31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@Mohammed_797979 - 2018-07-24 15:43:11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:
:
:
:
:
:
:
ياربّ أرزقنيّ فأنتٓ خير الرازقين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🌿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:
:
:
:
:
:
:
ياربّ أرزقنيّ فأنتٓ خير الرازقين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🌿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396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B618E-1F57-4FF3-9693-E0492B706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826813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7C1CF-9DB9-4C19-B8BB-C4E1FE9E2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388753-66E4-4F21-89FD-DBDC8082DC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143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5399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270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4169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996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86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https://t.co/YlkRqhec8O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188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BB877-706D-4B18-9FF4-84B517F0F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84730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3D47C-967A-42AF-B03F-C46C69523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2E1D7-6478-4C37-B256-8F8778EA4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895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420798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04747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25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5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6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@R4OOD - 2018-07-24 15:42:24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تممممم
تممممممم
تممممممممم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🌸🌸🌸🌸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تمم
تممم
تمممم…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https://t.co/NYgt5wn4u0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9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@7b8w5 - 2018-07-24 15:41:28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038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E4BB5-7B44-4CFF-A037-45CB428607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852246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80F7-F304-4B58-859A-4704024C4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5EB4B-54EE-4DB2-B07C-272089D31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052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915172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2499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500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7972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29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@samhowt - 2018-07-24 15:41:28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لماذا لا  تعمل الطريقة المرفقة( تحويل رصيد من مفوتر الى سوا)
يقوم الطرف طالب تحويل الرصيد
بإرسال الأمر *1…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https://t.co/riRQbyNdib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64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https://t.co/nPXPo0f6kf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839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A8F3F-E6F7-43C1-AD40-E1FCACDC2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38081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4AA9A-FA24-479E-8A1C-3CF14933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E0574E-830E-439C-A23A-E99441428E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52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020492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068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455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559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62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 تم
تم
:
يارب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135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E88D8-782D-497C-987A-E262CE47A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891345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31861-FDFB-4032-94EC-4C57D772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2C128F-2E6C-41CA-A81C-72EC5F0FAF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845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50035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73704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9730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0694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9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@Qm_m2 - 2018-07-24 15:40:01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
💗*•.¸¸¸.•*
┊　┊　 ┊🌸
┊　┊　 ♥ 
┊　♥ 
💗 
🌸
🌸¸¸.•*♥💎
:
-
❤️
💜
✬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اللهـم ارزقني من حيث لا احتسب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05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@abooood5555 - 2018-07-24 15:39:38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1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@Noon97636554 - 2018-07-24 15:39:33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ماتردون علي لا عالعام ولا عالخاص؟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380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D31D6-8DE0-4480-86F2-714CC3040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978954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06172-1100-453F-8674-1F24DA842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8D2632-8B52-4316-BB79-EC77B611B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7198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148765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40037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606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934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783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@alkhudarii11 - 2018-07-24 15:39:09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الو وووو 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49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@istthnaa - 2018-07-24 15:39:07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سؤال
تأتيني دعوة للتبرع عن طريقكم 
للتبرع كل شهر 
كل يوم 
مرة واحدة وكل واحدة بسعرها 
سؤالي 
هل الاتصال…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https://t.co/R0fgZFMkDm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53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@ZainKSA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@mohammed_dous - 2018-07-24 15:38:50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@ZainKSA @HuaweiMobileKSA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المودم يشتغل على كل المشغلين ولا فقط زين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88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@Business2542 - 2018-07-24 15:38:37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78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@22Amer22 - 2018-07-24 15:38:32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725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30C7C7-D133-4F96-9793-FF512A549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2814480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A6166-C051-4B2D-9F3E-397F9DF9B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7EE1E6-07E3-4762-B9A7-5DCE3A5B15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87886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16772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3956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585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622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1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@nvitx - 2018-07-24 15:38:12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🌱🌱🌱🌱🌱🌱🌱🌱🌱🌱🌱🌱🌱
٠
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 تم…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https://t.co/PTyK6hezkC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470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F30DC-C3AE-4336-ACEB-D547C7DF4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8784459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B1DF2-BCEB-4534-BD6E-2B0BAE36FD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Zain KSA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CE651-C951-4984-8FD4-35DE4ECEE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2839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656308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7814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2397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587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5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@STC_KSA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@nvitx - 2018-07-24 15:37:52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@STC_KSA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تم 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🍃🍃🍃🍃🌷🌷🌷🌷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
يارب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🌹🌷🌷🌷🌷🌷
٠
٠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
٠
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🌱🌱🌱🌱🌱🌱🌱🌱🌱🌱🌱🌱🌱
🌱🌱🌱🌱🌱🌱🌱🌱🌱🌱🌱🌱🌱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175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F61F17-14AB-4E5A-9CC4-292172803F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18/07/2018 - 24/07/2018</a:t>
            </a:r>
          </a:p>
        </p:txBody>
      </p:sp>
    </p:spTree>
    <p:extLst>
      <p:ext uri="{BB962C8B-B14F-4D97-AF65-F5344CB8AC3E}">
        <p14:creationId xmlns:p14="http://schemas.microsoft.com/office/powerpoint/2010/main" val="11759072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690</Words>
  <Application>Microsoft Office PowerPoint</Application>
  <PresentationFormat>On-screen Show (4:3)</PresentationFormat>
  <Paragraphs>178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Twitter Mentions Table | Zain KSA - 1 of 13</vt:lpstr>
      <vt:lpstr>Twitter Mentions Table | Zain KSA - 2 of 13</vt:lpstr>
      <vt:lpstr>Twitter Mentions Table | Zain KSA - 3 of 13</vt:lpstr>
      <vt:lpstr>Twitter Mentions Table | Zain KSA - 4 of 13</vt:lpstr>
      <vt:lpstr>Twitter Mentions Table | Zain KSA - 5 of 13</vt:lpstr>
      <vt:lpstr>Twitter Mentions Table | Zain KSA - 6 of 13</vt:lpstr>
      <vt:lpstr>Twitter Mentions Table | Zain KSA - 7 of 13</vt:lpstr>
      <vt:lpstr>Twitter Mentions Table | Zain KSA - 8 of 13</vt:lpstr>
      <vt:lpstr>Twitter Mentions Table | Zain KSA - 9 of 13</vt:lpstr>
      <vt:lpstr>Twitter Mentions Table | Zain KSA - 10 of 13</vt:lpstr>
      <vt:lpstr>Twitter Mentions Table | Zain KSA - 11 of 13</vt:lpstr>
      <vt:lpstr>Twitter Mentions Table | Zain KSA - 12 of 13</vt:lpstr>
      <vt:lpstr>Twitter Mentions Table | Zain KSA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Zain KSA - 1 of 13</dc:title>
  <dc:creator>Administrator</dc:creator>
  <cp:lastModifiedBy>Administrator</cp:lastModifiedBy>
  <cp:revision>1</cp:revision>
  <dcterms:created xsi:type="dcterms:W3CDTF">2018-07-24T13:43:07Z</dcterms:created>
  <dcterms:modified xsi:type="dcterms:W3CDTF">2018-07-24T13:44:46Z</dcterms:modified>
</cp:coreProperties>
</file>