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5"/>
      <p:bold r:id="rId16"/>
      <p:italic r:id="rId17"/>
      <p:boldItalic r:id="rId1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7/24/2018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7/24/2018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7/24/2018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169712-D7EA-49BE-A9FC-3B99525D14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| Zain KSA - 1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E4B5940-0863-4257-BBAC-809579D3CCB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73688692"/>
              </p:ext>
            </p:extLst>
          </p:nvPr>
        </p:nvGraphicFramePr>
        <p:xfrm>
          <a:off x="457200" y="1731963"/>
          <a:ext cx="8229600" cy="1163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3294009627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16924880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9770531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0206161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10402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@STC_KSA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@nor_galaxyg28gb - 2018-07-24 15:45:30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@STC_KSA @Mahmoud_mssssry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تم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54171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@STC_KSA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@AlkamarDay - 2018-07-24 15:45:09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@STC_KSA @hmasats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تم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556316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E6C182A-AB84-4596-B8C7-9E087025858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18/07/2018 - 24/07/2018</a:t>
            </a:r>
          </a:p>
        </p:txBody>
      </p:sp>
    </p:spTree>
    <p:extLst>
      <p:ext uri="{BB962C8B-B14F-4D97-AF65-F5344CB8AC3E}">
        <p14:creationId xmlns:p14="http://schemas.microsoft.com/office/powerpoint/2010/main" val="8387354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7816CA-DDE0-4939-A92D-956E6951C6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| Zain KSA - 2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C2F5B91-574D-4C18-9485-69272620A54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5967821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2519575669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52392579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6200379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4498705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57307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@STC_KSA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@w5w5d - 2018-07-24 15:45:09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@STC_KSA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تم 
❀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💕❀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يارب توفيقك 
▓❀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💖❀▓
▓❀💕❀▓
▓❀💖❀▓
▓❀💕❀▓
▓❀💖❀▓
▓❀💕❀▓
▓❀💖❀▓
▓❀💕❀▓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تم 
❀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💕❀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يارب توفيقك 
▓❀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💖❀▓
▓… https://t.co/Q0NugEXk7w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932818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DA1DCC7-5302-438F-8309-A097FA28010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18/07/2018 - 24/07/2018</a:t>
            </a:r>
          </a:p>
        </p:txBody>
      </p:sp>
    </p:spTree>
    <p:extLst>
      <p:ext uri="{BB962C8B-B14F-4D97-AF65-F5344CB8AC3E}">
        <p14:creationId xmlns:p14="http://schemas.microsoft.com/office/powerpoint/2010/main" val="31706673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84B433-2A89-41DB-B9EE-A5CD5C8D78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| Zain KSA - 3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9028507-BE60-4983-B818-623F486BCAD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5193023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947103780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43227275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6088425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8556646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87198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@STC_KSA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@AmmarboAissa3 - 2018-07-24 15:44:54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@STC_KSA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الفوز يارب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1163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@STC_KSA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@w5w5d - 2018-07-24 15:44:37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@STC_KSA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تم 
❀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💕❀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يارب توفيقك 
▓❀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💖❀▓
▓❀💕❀▓
▓❀💖❀▓
▓❀💕❀▓
▓❀💖❀▓
▓❀💕❀▓
▓❀💖❀▓
▓❀💕❀▓
⭐️⭐️⭐️⭐️
@@@@@@
⭐️⭐️⭐️⭐️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184670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D678441-CBCE-4B89-BF6D-D5BFB4CB2B4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18/07/2018 - 24/07/2018</a:t>
            </a:r>
          </a:p>
        </p:txBody>
      </p:sp>
    </p:spTree>
    <p:extLst>
      <p:ext uri="{BB962C8B-B14F-4D97-AF65-F5344CB8AC3E}">
        <p14:creationId xmlns:p14="http://schemas.microsoft.com/office/powerpoint/2010/main" val="15792087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25AC69-E349-452C-9DF9-A36621B4DB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| Zain KSA - 4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8788429-58A7-4274-8F66-1398A599163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6762097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3513171400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47798096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7956194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3884728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27984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@STC_KSA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@RomanReigns2544 - 2018-07-24 15:44:12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@STC_KSA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السلام عليكم هل يوجد لديكم عروض على الانترنت ثلاثه أشهر كم قيقا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35321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@STC_KSA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@moodiz71 - 2018-07-24 15:43:19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@STC_KSA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تم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38553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@STC_KSA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@R4OOD - 2018-07-24 15:43:18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@STC_KSA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تم
تمم
تممم
تممممم
تممممممم
تممممممممم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🌸🌸🌸🌸🌸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تم
تمم
تممم
تممممم
تممممممم
تممممممممم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🌸🌸🌸🌸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تم
تمم
تممم
تمممم…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https://t.co/p10VfLnHcw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645417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14FFEC8-1DF0-4780-9378-40AA5DC90D6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18/07/2018 - 24/07/2018</a:t>
            </a:r>
          </a:p>
        </p:txBody>
      </p:sp>
    </p:spTree>
    <p:extLst>
      <p:ext uri="{BB962C8B-B14F-4D97-AF65-F5344CB8AC3E}">
        <p14:creationId xmlns:p14="http://schemas.microsoft.com/office/powerpoint/2010/main" val="3095185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D14343-BEBA-4F3D-B7DA-DF908C1A3E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| Zain KSA - 5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31E5AE8-04B6-4672-AFD5-83B85DFCCB8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6957583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1596145386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33350120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7352165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4931200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59585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@STC_KSA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@Mohammed_797979 - 2018-07-24 15:43:11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@STC_KSA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تم 
:
:
:
:
:
:
:
ياربّ أرزقنيّ فأنتٓ خير الرازقين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🌿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تم 
:
:
:
:
:
:
:
ياربّ أرزقنيّ فأنتٓ خير الرازقين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🌿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280856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6576B05-DF05-433A-85FA-F027DDB792A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18/07/2018 - 24/07/2018</a:t>
            </a:r>
          </a:p>
        </p:txBody>
      </p:sp>
    </p:spTree>
    <p:extLst>
      <p:ext uri="{BB962C8B-B14F-4D97-AF65-F5344CB8AC3E}">
        <p14:creationId xmlns:p14="http://schemas.microsoft.com/office/powerpoint/2010/main" val="24355938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597C46-73EB-45C0-B71A-593D41E95A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| Zain KSA - 6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4E7127D-B4C6-496E-A6E8-5E4656019F1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7263447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1558219050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71157142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7266965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7668003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56457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@STC_KSA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@R4OOD - 2018-07-24 15:42:49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@STC_KSA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تم
تمم
تممم
تممممم
تممممممم
تممممممممم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🌸🌸🌸🌸🌸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تم
تمم
تممم
تممممم
تممممممم
تممممممممم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🌸🌸🌸🌸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تم
تمم
تممم
تمممم…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https://t.co/YlkRqhec8O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22892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06F821-98B0-4404-B0A9-804C4B76E98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18/07/2018 - 24/07/2018</a:t>
            </a:r>
          </a:p>
        </p:txBody>
      </p:sp>
    </p:spTree>
    <p:extLst>
      <p:ext uri="{BB962C8B-B14F-4D97-AF65-F5344CB8AC3E}">
        <p14:creationId xmlns:p14="http://schemas.microsoft.com/office/powerpoint/2010/main" val="14597035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E48B80-9C5B-44CA-80CA-C6C22BD55B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| Zain KSA - 7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25B1A62-0354-4ED5-9F83-DB0806F4C25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8734929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1735587132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401286935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1950218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8850145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9794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@STC_KSA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@R4OOD - 2018-07-24 15:42:24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@STC_KSA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تم
تمم
تممم
تممممم
تممممممم
تممممممممم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🌸🌸🌸🌸🌸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تم
تمم
تممم
تممممم
تممممممم
تممممممممم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🌸🌸🌸🌸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تم
تمم
تممم
تمممم…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https://t.co/NYgt5wn4u0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25594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@STC_KSA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@7b8w5 - 2018-07-24 15:41:28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@STC_KSA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تم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637016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F23957A-551F-449B-B374-DF2BC2B1F87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18/07/2018 - 24/07/2018</a:t>
            </a:r>
          </a:p>
        </p:txBody>
      </p:sp>
    </p:spTree>
    <p:extLst>
      <p:ext uri="{BB962C8B-B14F-4D97-AF65-F5344CB8AC3E}">
        <p14:creationId xmlns:p14="http://schemas.microsoft.com/office/powerpoint/2010/main" val="31791946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96131A-86BF-4B24-AFF2-4787641652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| Zain KSA - 8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F03141D-A44C-455A-80D2-694831F24D5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340451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4135213808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41249944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9153381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43711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59451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@STC_KSA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@samhowt - 2018-07-24 15:41:28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@STC_KSA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لماذا لا  تعمل الطريقة المرفقة( تحويل رصيد من مفوتر الى سوا)
يقوم الطرف طالب تحويل الرصيد
بإرسال الأمر *1…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https://t.co/riRQbyNdib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6681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@STC_KSA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@Qm_m2 - 2018-07-24 15:40:50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@STC_KSA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تم
.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🌷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تم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🌷
💗*•.¸¸¸.•*
┊　┊　 ┊🌸
┊　┊　 ♥ 
┊　♥ 
💗 
🌸
🌸¸¸.•*♥💎
:
-
❤️
💜
✬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اللهـم ارزقني من حيث لا احتسب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🙏🏻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تم…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https://t.co/nPXPo0f6kf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884728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5B5C524-77ED-4550-9748-0513ACE4729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18/07/2018 - 24/07/2018</a:t>
            </a:r>
          </a:p>
        </p:txBody>
      </p:sp>
    </p:spTree>
    <p:extLst>
      <p:ext uri="{BB962C8B-B14F-4D97-AF65-F5344CB8AC3E}">
        <p14:creationId xmlns:p14="http://schemas.microsoft.com/office/powerpoint/2010/main" val="7517289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ED55BB-DD99-497F-87A2-539F51B348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| Zain KSA - 9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5F229A1-66D1-4FD0-9E31-AAB4299C9A8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7662388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2750613469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11504410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677123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2180576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9260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@STC_KSA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@Qm_m2 - 2018-07-24 15:40:33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@STC_KSA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تم
 تم
تم
:
يارب
.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🌷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تم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🌷
💗*•.¸¸¸.•*
┊　┊　 ┊🌸
┊　┊　 ♥ 
┊　♥ 
💗 
🌸
🌸¸¸.•*♥💎
:
-
❤️
💜
✬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اللهـم ارزقني من حيث لا احتسب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🙏🏻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122284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9866239-5B66-41BA-B74B-58DBE636B0B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18/07/2018 - 24/07/2018</a:t>
            </a:r>
          </a:p>
        </p:txBody>
      </p:sp>
    </p:spTree>
    <p:extLst>
      <p:ext uri="{BB962C8B-B14F-4D97-AF65-F5344CB8AC3E}">
        <p14:creationId xmlns:p14="http://schemas.microsoft.com/office/powerpoint/2010/main" val="268296346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83CE0D-00BB-41E2-AB27-EDDA7C2CC5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| Zain KSA - 10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80E981A-7214-45E2-B6DF-7761A69F7C4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8022762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2855956788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86040026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7813761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7960941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8272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@STC_KSA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@Qm_m2 - 2018-07-24 15:40:01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@STC_KSA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تم
.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🌷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تم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🌷
💗*•.¸¸¸.•*
┊　┊　 ┊🌸
┊　┊　 ♥ 
┊　♥ 
💗 
🌸
🌸¸¸.•*♥💎
:
-
❤️
💜
✬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اللهـم ارزقني من حيث لا احتسب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🙏🏻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06741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@STC_KSA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@abooood5555 - 2018-07-24 15:39:38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@STC_KSA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تم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53818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@ZainKSA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@Noon97636554 - 2018-07-24 15:39:33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@ZainKSA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ليش ماتردون علي لا عالعام ولا عالخاص؟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537080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2A61E90-3EF2-40BA-BA39-B7AC782C3F0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18/07/2018 - 24/07/2018</a:t>
            </a:r>
          </a:p>
        </p:txBody>
      </p:sp>
    </p:spTree>
    <p:extLst>
      <p:ext uri="{BB962C8B-B14F-4D97-AF65-F5344CB8AC3E}">
        <p14:creationId xmlns:p14="http://schemas.microsoft.com/office/powerpoint/2010/main" val="89978577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4FA972-5F2D-405C-AD9A-5428FF5BBA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| Zain KSA - 11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1D5994F-2498-4564-8672-FB42D77BB8C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2884607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2285409058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32652335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978266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672888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00073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@ZainKSA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@alkhudarii11 - 2018-07-24 15:39:09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@ZainKSA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الو وووو و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47967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@STC_KSA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@istthnaa - 2018-07-24 15:39:07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@STC_KSA 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سؤال
تأتيني دعوة للتبرع عن طريقكم 
للتبرع كل شهر 
كل يوم 
مرة واحدة وكل واحدة بسعرها 
سؤالي 
هل الاتصال…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https://t.co/R0fgZFMkDm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5723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@ZainKSA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@mohammed_dous - 2018-07-24 15:38:50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@ZainKSA @HuaweiMobileKSA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المودم يشتغل على كل المشغلين ولا فقط زين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73007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@STC_KSA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@Business2542 - 2018-07-24 15:38:37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@STC_KSA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تم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10711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@STC_KSA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@22Amer22 - 2018-07-24 15:38:32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@STC_KSA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تم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312207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40A153-FD55-4743-BC3B-4CE51B9C4E0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18/07/2018 - 24/07/2018</a:t>
            </a:r>
          </a:p>
        </p:txBody>
      </p:sp>
    </p:spTree>
    <p:extLst>
      <p:ext uri="{BB962C8B-B14F-4D97-AF65-F5344CB8AC3E}">
        <p14:creationId xmlns:p14="http://schemas.microsoft.com/office/powerpoint/2010/main" val="349555190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C68A52-7EEB-4FA7-89F1-D3258F4588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| Zain KSA - 12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816E067-9E04-4BE8-90B2-C60C05A27D2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5521849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3641266979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67040241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8771686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150832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12265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@STC_KSA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@nvitx - 2018-07-24 15:38:12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@STC_KSA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تم 
٠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🍃🍃🍃🍃🌷🌷🌷🌷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تم
يارب
تم 
٠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🍃🍃🍃🍃🌷🌷🌷🌷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تم
يارب
٠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🌹🌷🌷🌷🌷🌷
٠
٠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تم 
٠
٠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🌱🌱🌱🌱🌱🌱🌱🌱🌱🌱🌱🌱🌱
٠
🌹🌷🌷🌷🌷🌷
٠
٠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تم 
٠
٠ تم…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https://t.co/PTyK6hezkC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172824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ED6F556-1C2A-42A0-98C7-4C5F41456C4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18/07/2018 - 24/07/2018</a:t>
            </a:r>
          </a:p>
        </p:txBody>
      </p:sp>
    </p:spTree>
    <p:extLst>
      <p:ext uri="{BB962C8B-B14F-4D97-AF65-F5344CB8AC3E}">
        <p14:creationId xmlns:p14="http://schemas.microsoft.com/office/powerpoint/2010/main" val="419935251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B5855B-96A5-42B6-9C86-54AAFDDFE2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| Zain KSA - 13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EC979E6-7AB6-4E85-8DF1-1ACD3C0AF46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2328847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2709016783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44243716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0636509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3191946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20371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@STC_KSA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@nvitx - 2018-07-24 15:37:52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@STC_KSA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تم 
٠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🍃🍃🍃🍃🌷🌷🌷🌷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تم
يارب
٠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🌹🌷🌷🌷🌷🌷
٠
٠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تم 
٠
تم 
٠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🍃🍃🍃🍃🌷🌷🌷🌷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تم
يارب
٠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🌹🌷🌷🌷🌷🌷
٠
٠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تم 
٠
٠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🌱🌱🌱🌱🌱🌱🌱🌱🌱🌱🌱🌱🌱
🌱🌱🌱🌱🌱🌱🌱🌱🌱🌱🌱🌱🌱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527314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055FB4D-06D3-4ABF-92D4-ED95C445060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18/07/2018 - 24/07/2018</a:t>
            </a:r>
          </a:p>
        </p:txBody>
      </p:sp>
    </p:spTree>
    <p:extLst>
      <p:ext uri="{BB962C8B-B14F-4D97-AF65-F5344CB8AC3E}">
        <p14:creationId xmlns:p14="http://schemas.microsoft.com/office/powerpoint/2010/main" val="163713761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690</Words>
  <Application>Microsoft Office PowerPoint</Application>
  <PresentationFormat>On-screen Show (4:3)</PresentationFormat>
  <Paragraphs>178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Calibri</vt:lpstr>
      <vt:lpstr>Arial</vt:lpstr>
      <vt:lpstr>quintly_template</vt:lpstr>
      <vt:lpstr>Twitter Mentions Table | Zain KSA - 1 of 13</vt:lpstr>
      <vt:lpstr>Twitter Mentions Table | Zain KSA - 2 of 13</vt:lpstr>
      <vt:lpstr>Twitter Mentions Table | Zain KSA - 3 of 13</vt:lpstr>
      <vt:lpstr>Twitter Mentions Table | Zain KSA - 4 of 13</vt:lpstr>
      <vt:lpstr>Twitter Mentions Table | Zain KSA - 5 of 13</vt:lpstr>
      <vt:lpstr>Twitter Mentions Table | Zain KSA - 6 of 13</vt:lpstr>
      <vt:lpstr>Twitter Mentions Table | Zain KSA - 7 of 13</vt:lpstr>
      <vt:lpstr>Twitter Mentions Table | Zain KSA - 8 of 13</vt:lpstr>
      <vt:lpstr>Twitter Mentions Table | Zain KSA - 9 of 13</vt:lpstr>
      <vt:lpstr>Twitter Mentions Table | Zain KSA - 10 of 13</vt:lpstr>
      <vt:lpstr>Twitter Mentions Table | Zain KSA - 11 of 13</vt:lpstr>
      <vt:lpstr>Twitter Mentions Table | Zain KSA - 12 of 13</vt:lpstr>
      <vt:lpstr>Twitter Mentions Table | Zain KSA - 13 of 13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Mentions Table | Zain KSA - 1 of 13</dc:title>
  <dc:creator>Administrator</dc:creator>
  <cp:lastModifiedBy>Administrator</cp:lastModifiedBy>
  <cp:revision>1</cp:revision>
  <dcterms:created xsi:type="dcterms:W3CDTF">2018-07-24T13:40:07Z</dcterms:created>
  <dcterms:modified xsi:type="dcterms:W3CDTF">2018-07-24T13:41:46Z</dcterms:modified>
</cp:coreProperties>
</file>