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82B29-D22F-436D-946B-84556D905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F33D40-E576-4518-8906-0A756B95DD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372098"/>
              </p:ext>
            </p:extLst>
          </p:nvPr>
        </p:nvGraphicFramePr>
        <p:xfrm>
          <a:off x="457200" y="1731963"/>
          <a:ext cx="8229600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754040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6664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6451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906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61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@nor_galaxyg28gb - 2018-07-24 15:45:30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@Mahmoud_mssssry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9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@AlkamarDay - 2018-07-24 15:45:09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@hmasats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151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9A8FE-8D41-4051-8616-ECBF5522F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13319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6526B-612F-4627-8A9B-8014A6BC3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19056-78F7-4609-8D43-170D12EDF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0804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669572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36468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84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398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4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@w5w5d - 2018-07-24 15:45:09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يارب توفيقك 
▓❀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💖❀▓
▓❀💕❀▓
▓❀💖❀▓
▓❀💕❀▓
▓❀💖❀▓
▓❀💕❀▓
▓❀💖❀▓
▓❀💕❀▓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يارب توفيقك 
▓❀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💖❀▓
▓… https://t.co/Q0NugEXk7w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68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3F90C-B482-4379-9B67-B966CF10C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307533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C8138-1355-4BBC-830F-BEEE4F2A7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ACAD50-E2ED-4128-BEE6-A7E3B724E9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8025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101397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80440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9586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606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90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@AmmarboAissa3 - 2018-07-24 15:44:54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الفوز يارب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62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@w5w5d - 2018-07-24 15:44:37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يارب توفيقك 
▓❀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💖❀▓
▓❀💕❀▓
▓❀💖❀▓
▓❀💕❀▓
▓❀💖❀▓
▓❀💕❀▓
▓❀💖❀▓
▓❀💕❀▓
⭐️⭐️⭐️⭐️
@@@@@@
⭐️⭐️⭐️⭐️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616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8EF12-0B67-464F-A39A-735EB8F6B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3986101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07CC3-92E4-4EFA-8DA7-9A3458F97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C3527-64E7-4066-91CC-581F573BB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6548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148667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6865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561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0183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4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@RomanReigns2544 - 2018-07-24 15:44:12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هل يوجد لديكم عروض على الانترنت ثلاثه أشهر كم قيقا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14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@moodiz71 - 2018-07-24 15:43:19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6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@R4OOD - 2018-07-24 15:43:18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https://t.co/p10VfLnHcw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403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D8C8E-A65F-47EB-A3A8-41110B041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859145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C9299-CA0B-4957-8712-9453404FE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88205E-C370-4898-B172-C1E5DD0CD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960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505765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0308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022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831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33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@Mohammed_797979 - 2018-07-24 15:43:11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:
:
:
:
:
:
:
ياربّ أرزقنيّ فأنتٓ خير الرازقين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🌿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:
:
:
:
:
:
:
ياربّ أرزقنيّ فأنتٓ خير الرازقين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051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559FF-2291-4AC4-9597-8FC1D836D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96136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E3743-689D-46B8-94B6-9F1690ABE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949DF-B3BD-4BCB-A674-AE8817E00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6632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695733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6095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226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588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98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@R4OOD - 2018-07-24 15:42:49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https://t.co/YlkRqhec8O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70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790B8-DA57-4799-96B3-9424A6FF3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3969655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A3218-00A0-4B2E-B502-4370B4A07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B4834-FC4A-4942-B364-D0C4F602B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981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650679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6621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36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913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45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@R4OOD - 2018-07-24 15:42:24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https://t.co/NYgt5wn4u0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91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@7b8w5 - 2018-07-24 15:41:28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627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B95DF-5936-493A-8538-552F358EE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914207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83AB1-25ED-4388-A45A-84C63FE9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134CA-510C-4A9C-9201-4DB37201F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370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087773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78730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863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790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1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@samhowt - 2018-07-24 15:41:28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لماذا لا  تعمل الطريقة المرفقة( تحويل رصيد من مفوتر الى سوا)
يقوم الطرف طالب تحويل الرصيد
بإرسال الأمر *1…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https://t.co/riRQbyNdib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4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@Qm_m2 - 2018-07-24 15:40:50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💗*•.¸¸¸.•*
┊　┊　 ┊🌸
┊　┊　 ♥ 
┊　♥ 
💗 
🌸
🌸¸¸.•*♥💎
:
-
❤️
💜
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اللهـم ارزقني من حيث لا احتسب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https://t.co/nPXPo0f6kf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86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9FAA8-0186-4853-8098-831312CE0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4015152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09355-EE3E-492C-ADCD-7CD4A3C09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CFBC53-F273-4FA8-9ECD-B256D95D98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6210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408738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2479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623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124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48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@Qm_m2 - 2018-07-24 15:40:33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 تم
تم
:
يارب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💗*•.¸¸¸.•*
┊　┊　 ┊🌸
┊　┊　 ♥ 
┊　♥ 
💗 
🌸
🌸¸¸.•*♥💎
:
-
❤️
💜
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اللهـم ارزقني من حيث لا احتسب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55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9B3EE-2A06-477B-83BD-6E225668C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90814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A8797-70BF-44D9-B6FD-8962DC87A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142E45-F86F-4B48-AB92-F35589EAC6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412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933207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7623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26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005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66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@Qm_m2 - 2018-07-24 15:40:01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💗*•.¸¸¸.•*
┊　┊　 ┊🌸
┊　┊　 ♥ 
┊　♥ 
💗 
🌸
🌸¸¸.•*♥💎
:
-
❤️
💜
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اللهـم ارزقني من حيث لا احتسب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55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@abooood5555 - 2018-07-24 15:39:38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16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@ZainKSA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@Noon97636554 - 2018-07-24 15:39:33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@ZainKSA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ماتردون علي لا عالعام ولا عالخاص؟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17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2B6FE-CDFC-4622-B87E-ED803FE2F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96217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67B83-7413-40BA-8ADF-1D2C6E2D4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6BC75-CFAA-4532-A22D-C2E3ECF7F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26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864713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7287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138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992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5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@ZainKSA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@alkhudarii11 - 2018-07-24 15:39:09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@ZainKSA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 وووو 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46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@istthnaa - 2018-07-24 15:39:07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سؤال
تأتيني دعوة للتبرع عن طريقكم 
للتبرع كل شهر 
كل يوم 
مرة واحدة وكل واحدة بسعرها 
سؤالي 
هل الاتصال…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https://t.co/R0fgZFMkDm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10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@ZainKSA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@mohammed_dous - 2018-07-24 15:38:50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@ZainKSA @HuaweiMobileKSA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المودم يشتغل على كل المشغلين ولا فقط زين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@Business2542 - 2018-07-24 15:38:37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5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@22Amer22 - 2018-07-24 15:38:32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704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86BAC-A9E1-4655-9B18-879F52678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3641255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F57C1-8669-4F21-9E65-2D8CE0448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200F7-AC20-4157-9077-6FC69DC2B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4924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123058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5224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0571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5220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94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@nvitx - 2018-07-24 15:38:12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🌱🌱🌱🌱🌱🌱🌱🌱🌱🌱🌱🌱🌱
٠
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٠ تم…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https://t.co/PTyK6hezkC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927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09646-FBBA-435B-BB91-B1CE277F2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390611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29441-51BB-440C-8F5D-2E717A9B4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E8DDD-8957-47B5-B500-7B951D3089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068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696986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5061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401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666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41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@nvitx - 2018-07-24 15:37:52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🌱🌱🌱🌱🌱🌱🌱🌱🌱🌱🌱🌱🌱
🌱🌱🌱🌱🌱🌱🌱🌱🌱🌱🌱🌱🌱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926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90CBB-660C-4FA1-B1B9-942EF5F5F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3184184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690</Words>
  <Application>Microsoft Office PowerPoint</Application>
  <PresentationFormat>On-screen Show (4:3)</PresentationFormat>
  <Paragraphs>178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Twitter Mentions Table | Zain KSA - 1 of 13</vt:lpstr>
      <vt:lpstr>Twitter Mentions Table | Zain KSA - 2 of 13</vt:lpstr>
      <vt:lpstr>Twitter Mentions Table | Zain KSA - 3 of 13</vt:lpstr>
      <vt:lpstr>Twitter Mentions Table | Zain KSA - 4 of 13</vt:lpstr>
      <vt:lpstr>Twitter Mentions Table | Zain KSA - 5 of 13</vt:lpstr>
      <vt:lpstr>Twitter Mentions Table | Zain KSA - 6 of 13</vt:lpstr>
      <vt:lpstr>Twitter Mentions Table | Zain KSA - 7 of 13</vt:lpstr>
      <vt:lpstr>Twitter Mentions Table | Zain KSA - 8 of 13</vt:lpstr>
      <vt:lpstr>Twitter Mentions Table | Zain KSA - 9 of 13</vt:lpstr>
      <vt:lpstr>Twitter Mentions Table | Zain KSA - 10 of 13</vt:lpstr>
      <vt:lpstr>Twitter Mentions Table | Zain KSA - 11 of 13</vt:lpstr>
      <vt:lpstr>Twitter Mentions Table | Zain KSA - 12 of 13</vt:lpstr>
      <vt:lpstr>Twitter Mentions Table | Zain KSA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 | Zain KSA - 1 of 13</dc:title>
  <dc:creator>Administrator</dc:creator>
  <cp:lastModifiedBy>Administrator</cp:lastModifiedBy>
  <cp:revision>1</cp:revision>
  <dcterms:created xsi:type="dcterms:W3CDTF">2018-07-24T13:38:25Z</dcterms:created>
  <dcterms:modified xsi:type="dcterms:W3CDTF">2018-07-24T13:40:03Z</dcterms:modified>
</cp:coreProperties>
</file>