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A7690-DC12-4A45-B89A-C4FA36E8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8E5F2E-0329-4A97-9CD2-4141BD3696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7183259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313090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91521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94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06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(48), @AUBKuwait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98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@trqwz10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(12), @Bankboubyan (8), @ALTijariCBK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45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(14), @Gulf_Bank (1), @ALTijariCBK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12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36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(20),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47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@W8ckmgg9V4Dc2Wu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@Gulf_Bank (2), @Bankboubyan (4),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54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@LionkingQ8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(4), 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032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@fahadalbalood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(11), @ALTijariCBK (2),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63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@jdmnddb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(13), @NBKPage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99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@nourish6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032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4330E-65FC-416C-9E87-20375532D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17/07/2018 - 23/07/2018</a:t>
            </a:r>
          </a:p>
        </p:txBody>
      </p:sp>
    </p:spTree>
    <p:extLst>
      <p:ext uri="{BB962C8B-B14F-4D97-AF65-F5344CB8AC3E}">
        <p14:creationId xmlns:p14="http://schemas.microsoft.com/office/powerpoint/2010/main" val="3044991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C491-DEA9-4F8C-8A8E-8042C233F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4DC075-DFDA-4CAA-B8D2-E950A3BB2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3986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361788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999140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8267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29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@N_BUYABIS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8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@2002Hk200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09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(11), @AUBKuwait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40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51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@Eman324x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3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@wgk1960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10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@waqwaqy1971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77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(5), @Gulf_Bank (1),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929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@lfc_b7t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1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@nbk77920068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483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56DF7-AF7E-4BFD-9172-477834EA1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17/07/2018 - 23/07/2018</a:t>
            </a:r>
          </a:p>
        </p:txBody>
      </p:sp>
    </p:spTree>
    <p:extLst>
      <p:ext uri="{BB962C8B-B14F-4D97-AF65-F5344CB8AC3E}">
        <p14:creationId xmlns:p14="http://schemas.microsoft.com/office/powerpoint/2010/main" val="140384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F6656-D9E9-4377-B409-3AFFF9CC5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FF9E19-D59B-460E-AFEB-13E610992D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679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355415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14658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4639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15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@wooow1x1_m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451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@gameelzayan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41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@EAlablani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3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@lorans_aspanyol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8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@Ghazi_kuw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233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6E1E8-45DD-4632-8ABF-D733F6C35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17/07/2018 - 23/07/2018</a:t>
            </a:r>
          </a:p>
        </p:txBody>
      </p:sp>
    </p:spTree>
    <p:extLst>
      <p:ext uri="{BB962C8B-B14F-4D97-AF65-F5344CB8AC3E}">
        <p14:creationId xmlns:p14="http://schemas.microsoft.com/office/powerpoint/2010/main" val="3490562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2018-07-24T07:12:31Z</dcterms:created>
  <dcterms:modified xsi:type="dcterms:W3CDTF">2018-07-24T07:13:09Z</dcterms:modified>
</cp:coreProperties>
</file>