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71494-24F1-4771-8229-10A3B058F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575274-B7C4-4B81-9B5F-DAE10D8B40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0431689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7700027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6738442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524322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08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@dong_jingming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803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@alsharks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329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@H_HM_K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@AlZayaniKW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686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@abdulla1983alaw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089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@al3nouuud3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(1), @InfinitiKwt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392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@FzQff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@InfinitiKwt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403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@omar_aldaei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@InfinitiKwt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781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@TheSpeedHunter1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@PorscheClubq8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322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@Linda57803558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@InfinitiKwt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445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@_mo9g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@InfinitiKwt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944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8C4A42-1676-43E2-B794-6F5F3CCAED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16/07/2018 - 22/07/2018</a:t>
            </a:r>
          </a:p>
        </p:txBody>
      </p:sp>
    </p:spTree>
    <p:extLst>
      <p:ext uri="{BB962C8B-B14F-4D97-AF65-F5344CB8AC3E}">
        <p14:creationId xmlns:p14="http://schemas.microsoft.com/office/powerpoint/2010/main" val="548413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C2EC9-BFB8-4383-9FBC-25F66AFF9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A6506A-419D-4ECB-A168-C4B24BA549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93867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3003698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682573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549298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028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@wrdtkum3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839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@HDFC51P1107Wz4x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@LincolnAlghanim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693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@sauod_gh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694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@TheEND_Q8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@InfinitiKwt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616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@aabbss_2017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67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@zeyadshokier11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517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@washa91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6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@WaleedKNY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4876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@fara7600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971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@Dedoo6677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1967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23BDB0-0DF1-464B-A567-00F40BEB20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16/07/2018 - 22/07/2018</a:t>
            </a:r>
          </a:p>
        </p:txBody>
      </p:sp>
    </p:spTree>
    <p:extLst>
      <p:ext uri="{BB962C8B-B14F-4D97-AF65-F5344CB8AC3E}">
        <p14:creationId xmlns:p14="http://schemas.microsoft.com/office/powerpoint/2010/main" val="3811982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FA631-1D6B-40A0-80F3-B149887A2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296387-6468-4FC6-B485-7788C62DA5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09028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7432768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6162477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339779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059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@AshknanyZainab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910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@OEnezi6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461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@khaledaaauuuu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813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@Mohammed_EAq8i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4746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@snabel90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234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916654-151A-49EF-B4E3-1EAB01ADA0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16/07/2018 - 22/07/2018</a:t>
            </a:r>
          </a:p>
        </p:txBody>
      </p:sp>
    </p:spTree>
    <p:extLst>
      <p:ext uri="{BB962C8B-B14F-4D97-AF65-F5344CB8AC3E}">
        <p14:creationId xmlns:p14="http://schemas.microsoft.com/office/powerpoint/2010/main" val="21782347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272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Automotive Premium - 1 of 3</vt:lpstr>
      <vt:lpstr>Twitter Key Influencers | Automotive Premium - 2 of 3</vt:lpstr>
      <vt:lpstr>Twitter Key Influencers | Automotive Premium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Automotive Premium - 1 of 3</dc:title>
  <dc:creator>Administrator</dc:creator>
  <cp:lastModifiedBy>Administrator</cp:lastModifiedBy>
  <cp:revision>1</cp:revision>
  <dcterms:created xsi:type="dcterms:W3CDTF">2018-07-23T09:24:15Z</dcterms:created>
  <dcterms:modified xsi:type="dcterms:W3CDTF">2018-07-23T09:24:53Z</dcterms:modified>
</cp:coreProperties>
</file>