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70D6-5D5E-4840-8983-998FE612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95144-E4E0-40D7-AD07-EF44E2583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521596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31412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5831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1547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3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@3fasya1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0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@noura_m1994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6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@Q8tAdv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(1), @Q8Kia (1), 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5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@Crash705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04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@ShineDream5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41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@Rqzpv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87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@hleem28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68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1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@talal19985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45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618A7-6F78-4CB4-82D6-044FE0B0B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352920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C3A5-0D39-4698-B1F7-4CCA41F7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4F83A-BC43-401B-ACC0-1DE2624B5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903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9500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6828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973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8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@p6llll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4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@hassan_chdede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4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@ltrijl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3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@s14m07h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9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@abr67026520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6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@5noony4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7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@SAlmlaifi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20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@B_hundrad_hyuen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0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@x7alalalll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74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@Az37070093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322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0FEA8-FAAA-4DD4-A659-714517B92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340682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5B35-D8F1-422E-9F89-EA8CFC2D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389B6-80B1-429F-9AED-4CABE0490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183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90269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48109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8799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97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@Ksa2016Mansur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9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@noraht1383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1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@shamifasev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7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@shareeda_sereen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8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@nwaf2807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41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5F91-7F73-4E45-B66F-D8BD145E3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</p:spTree>
    <p:extLst>
      <p:ext uri="{BB962C8B-B14F-4D97-AF65-F5344CB8AC3E}">
        <p14:creationId xmlns:p14="http://schemas.microsoft.com/office/powerpoint/2010/main" val="2030558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2018-07-23T08:17:10Z</dcterms:created>
  <dcterms:modified xsi:type="dcterms:W3CDTF">2018-07-23T08:17:48Z</dcterms:modified>
</cp:coreProperties>
</file>