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@ToyotaKw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16/07/2018</c:v>
                </c:pt>
                <c:pt idx="1">
                  <c:v>17/07/2018</c:v>
                </c:pt>
                <c:pt idx="2">
                  <c:v>18/07/2018</c:v>
                </c:pt>
                <c:pt idx="3">
                  <c:v>19/07/2018</c:v>
                </c:pt>
                <c:pt idx="4">
                  <c:v>20/07/2018</c:v>
                </c:pt>
                <c:pt idx="5">
                  <c:v>21/07/2018</c:v>
                </c:pt>
                <c:pt idx="6">
                  <c:v>22/07/2018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3.2864706956363003E-2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E-4B3E-9820-AEAC473DB2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@ChevroletKW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16/07/2018</c:v>
                </c:pt>
                <c:pt idx="1">
                  <c:v>17/07/2018</c:v>
                </c:pt>
                <c:pt idx="2">
                  <c:v>18/07/2018</c:v>
                </c:pt>
                <c:pt idx="3">
                  <c:v>19/07/2018</c:v>
                </c:pt>
                <c:pt idx="4">
                  <c:v>20/07/2018</c:v>
                </c:pt>
                <c:pt idx="5">
                  <c:v>21/07/2018</c:v>
                </c:pt>
                <c:pt idx="6">
                  <c:v>22/07/2018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1.4786118791678001E-3</c:v>
                </c:pt>
                <c:pt idx="2">
                  <c:v>9.8593076794148003E-4</c:v>
                </c:pt>
                <c:pt idx="3">
                  <c:v>2.9584048281167002E-3</c:v>
                </c:pt>
                <c:pt idx="4">
                  <c:v>0</c:v>
                </c:pt>
                <c:pt idx="5">
                  <c:v>1.4795525832988E-3</c:v>
                </c:pt>
                <c:pt idx="6">
                  <c:v>4.9323527816003999E-4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2E-4B3E-9820-AEAC473DB2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@alghanimhondakw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5.2430136842657E-3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2E-4B3E-9820-AEAC473DB2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@VolkswagenQ8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2E-4B3E-9820-AEAC473DB2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@FordAlghanim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1.3668671405139001E-2</c:v>
                </c:pt>
                <c:pt idx="4">
                  <c:v>1.0251503553855E-2</c:v>
                </c:pt>
                <c:pt idx="5">
                  <c:v>1.3665869490946E-2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2E-4B3E-9820-AEAC473DB2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@Q8Kia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0.19347037484884999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0.13312356287063001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2E-4B3E-9820-AEAC473DB2D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@NissanKwt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0.50916496945010004</c:v>
                </c:pt>
                <c:pt idx="1">
                  <c:v>0.10141987829615</c:v>
                </c:pt>
                <c:pt idx="2">
                  <c:v>0.40404040404039998</c:v>
                </c:pt>
                <c:pt idx="3">
                  <c:v>0.85513078470824999</c:v>
                </c:pt>
                <c:pt idx="4">
                  <c:v>0.60180541624874995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2E-4B3E-9820-AEAC473DB2D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@Mitsubishimulla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6.6050198150594E-2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0.13149243918475001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2E-4B3E-9820-AEAC473DB2D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@RenaultKwt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2.4390243902439002</c:v>
                </c:pt>
                <c:pt idx="1">
                  <c:v>2.4390243902439002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D2E-4B3E-9820-AEAC473DB2D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@HyundaiKuwait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D2E-4B3E-9820-AEAC473DB2D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@Peugeot_ME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2.1739130434782998</c:v>
                </c:pt>
                <c:pt idx="1">
                  <c:v>3.3175355450236999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D2E-4B3E-9820-AEAC473DB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414120"/>
        <c:axId val="291549480"/>
      </c:lineChart>
      <c:catAx>
        <c:axId val="17641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9480"/>
        <c:crosses val="autoZero"/>
        <c:auto val="1"/>
        <c:lblAlgn val="ctr"/>
        <c:lblOffset val="100"/>
        <c:noMultiLvlLbl val="0"/>
      </c:catAx>
      <c:valAx>
        <c:axId val="29154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41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6784-C930-4B6D-8E09-BBA360874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Automotive Core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9B4EA-DF49-4C6B-BF35-E643C0DC0C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6593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53C24-F860-47C7-BAEA-58E3DACBC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16/07/2018 - 22/07/2018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D56F-166E-41C7-8055-57672B580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5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 Rate | Automotive Core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Automotive Core</dc:title>
  <dc:creator>Administrator</dc:creator>
  <cp:lastModifiedBy>Administrator</cp:lastModifiedBy>
  <cp:revision>1</cp:revision>
  <dcterms:created xsi:type="dcterms:W3CDTF">2018-07-23T07:58:25Z</dcterms:created>
  <dcterms:modified xsi:type="dcterms:W3CDTF">2018-07-23T07:58:30Z</dcterms:modified>
</cp:coreProperties>
</file>