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95BF8-00A3-4E29-AEEC-6AA6A248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526DA-DA06-4384-AFFE-5D5569780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57334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37352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2151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6763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29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3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@baytalfan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7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@SlamerSlamer171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4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42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@abamanie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1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@wanasahtv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37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@mona_bam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6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@Tigerr2014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@Nooddda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3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(10), 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8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501DF-594E-4B00-9019-BCF433737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12/07/2018 - 18/07/2018</a:t>
            </a:r>
          </a:p>
        </p:txBody>
      </p:sp>
    </p:spTree>
    <p:extLst>
      <p:ext uri="{BB962C8B-B14F-4D97-AF65-F5344CB8AC3E}">
        <p14:creationId xmlns:p14="http://schemas.microsoft.com/office/powerpoint/2010/main" val="1095418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81412-1FCA-486D-AFD9-D3BB391C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38596-A13B-4EA8-994D-E3013174F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537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521862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26833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9129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2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@3zzam_11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4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@Alaaalrayes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1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@nayef_alrougui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5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@farasht777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2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@Saramed9876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@NorAlthumiri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0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@ZienaAlnakeeb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0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5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@m_a14125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94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@Afra_0000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94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F9EBE-340F-4900-A324-A5892F894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12/07/2018 - 18/07/2018</a:t>
            </a:r>
          </a:p>
        </p:txBody>
      </p:sp>
    </p:spTree>
    <p:extLst>
      <p:ext uri="{BB962C8B-B14F-4D97-AF65-F5344CB8AC3E}">
        <p14:creationId xmlns:p14="http://schemas.microsoft.com/office/powerpoint/2010/main" val="55578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6A2B-D2CD-4C3C-A5FE-E2F320900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DFCAF-A515-4678-BB23-F24C08C14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373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14638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648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022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2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@_________mira33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71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@ShoqAliraqi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84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@i_xd1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0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@Hassan__ali_17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9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@pPBTA7YwruIsS0w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334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5C022-C3B6-4A6E-B299-35CEDD050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12/07/2018 - 18/07/2018</a:t>
            </a:r>
          </a:p>
        </p:txBody>
      </p:sp>
    </p:spTree>
    <p:extLst>
      <p:ext uri="{BB962C8B-B14F-4D97-AF65-F5344CB8AC3E}">
        <p14:creationId xmlns:p14="http://schemas.microsoft.com/office/powerpoint/2010/main" val="3602239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2018-07-18T10:41:05Z</dcterms:created>
  <dcterms:modified xsi:type="dcterms:W3CDTF">2018-07-18T10:41:43Z</dcterms:modified>
</cp:coreProperties>
</file>