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BE383-2599-4CB6-B4E7-36078E95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34CCD0-8947-4A8E-A6EB-D5DE2CFA85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1277353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108609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68200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942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81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49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@_asmaa011_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24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788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4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@CPAPdB8nPywAnOe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5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723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@YaMsh3L (188)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151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269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2010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@Hessa_alsh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902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88BBF9-CD99-4B30-A19D-CFAA575FD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743914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96CBF-736C-44B2-919E-ECFA4442D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5D0CD4-4CCA-4DE5-A405-FEB39EF76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5878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084483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32767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3337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74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@Q22M8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93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@HanoufAlKharafi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(1), @YaMsh3L (161)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71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52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@alkhedair_hayat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82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77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@ibn_roq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(1), @YaMsh3L (137)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75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666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81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@K___K1000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073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6302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01B49-DE64-475F-9355-9CD8658B73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410016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C7DA0-08C2-47CA-9ACB-CAB563217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EA51E4-4F53-49DA-86F6-34FF25EB31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455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87055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7355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67330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909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175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833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@KMK_79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39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@DbOoOoOo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(114), @talalalyagout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26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17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1314F3-235B-4B3C-ACD7-69BDFF78B6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11/07/2018 - 17/07/2018</a:t>
            </a:r>
          </a:p>
        </p:txBody>
      </p:sp>
    </p:spTree>
    <p:extLst>
      <p:ext uri="{BB962C8B-B14F-4D97-AF65-F5344CB8AC3E}">
        <p14:creationId xmlns:p14="http://schemas.microsoft.com/office/powerpoint/2010/main" val="2730402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2018-07-18T07:48:27Z</dcterms:created>
  <dcterms:modified xsi:type="dcterms:W3CDTF">2018-07-18T07:49:06Z</dcterms:modified>
</cp:coreProperties>
</file>