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F57A6-3508-44D4-BECA-9884AB300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253036-A899-45BA-94B5-0F76DD067C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1291292"/>
              </p:ext>
            </p:extLst>
          </p:nvPr>
        </p:nvGraphicFramePr>
        <p:xfrm>
          <a:off x="457200" y="1731963"/>
          <a:ext cx="8229600" cy="431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997784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161576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27665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167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(108), @AlraiMediaGroup (137), @aljarida (83),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253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(304)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558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(30), @AlraiMediaGroup (107), @alqabas (53), @AlAnba_News_KW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419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(108),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905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@kuwait1971s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(28), @AlAnba_News_KW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140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(19), @aljarida (7), @alqabas (18), @AlAnba_News_KW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839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(55), @AlraiMediaGroup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158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(11), @aljarida (17), @alqabas (12), @AlAnba_News_KW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572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@Manal_Kuw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@aljarida (14), @alqabas (30),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688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6B010-86AC-4DDA-B737-AB3D6D6E88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11/07/2018 - 17/07/2018</a:t>
            </a:r>
          </a:p>
        </p:txBody>
      </p:sp>
    </p:spTree>
    <p:extLst>
      <p:ext uri="{BB962C8B-B14F-4D97-AF65-F5344CB8AC3E}">
        <p14:creationId xmlns:p14="http://schemas.microsoft.com/office/powerpoint/2010/main" val="1770714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38950-CA31-4617-9F8D-AA4772242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DFF166-D072-4BB6-A90E-C66D7B2591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8291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743741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500662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94768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839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@Ahmad_Alomar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586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(16), @aljarida (5), @alqabas (20),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324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@doctornumberone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@alqabas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257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@m_rouhaldeen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(39),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949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@salemalhusseni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(10), @aljarida (4),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624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@elbasiony_osama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(10), @aljarida (12),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975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@ALMOFATESH28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(5), @aljarida (12), @alqabas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028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@ali28472183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@alqabas (13),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051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@zakiya74541994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@aljarida (1), @alqabas (17), @AlAnba_News_KW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117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252EB1-3CB9-43AD-A2E4-02DD2A0639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11/07/2018 - 17/07/2018</a:t>
            </a:r>
          </a:p>
        </p:txBody>
      </p:sp>
    </p:spTree>
    <p:extLst>
      <p:ext uri="{BB962C8B-B14F-4D97-AF65-F5344CB8AC3E}">
        <p14:creationId xmlns:p14="http://schemas.microsoft.com/office/powerpoint/2010/main" val="558780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9850F-355D-4D81-8FD6-FD1D86799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2975F9-889E-4724-9511-7F991E51ED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3416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182519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823401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74617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668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@jassim_alsumait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(11), @alqabas (7),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56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@klaf_aldahom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(6), @aljarida (5), @alqabas (5),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98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@m_a_k2313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(1), @alqabas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134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@AbuBumshell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@aljarida (6), @alqabas (5), @AlAnba_News_KW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551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@zmanalagb5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@AlraiMediaGroup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657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@Om5ald9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(1), @alqabas (15),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762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@musstafahaidar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(20), @alqabas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785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94D14-8FFA-456A-88A5-B8E328189A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11/07/2018 - 17/07/2018</a:t>
            </a:r>
          </a:p>
        </p:txBody>
      </p:sp>
    </p:spTree>
    <p:extLst>
      <p:ext uri="{BB962C8B-B14F-4D97-AF65-F5344CB8AC3E}">
        <p14:creationId xmlns:p14="http://schemas.microsoft.com/office/powerpoint/2010/main" val="22363968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614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Al Jarida - 1 of 3</vt:lpstr>
      <vt:lpstr>Twitter Key Influencers | Al Jarida - 2 of 3</vt:lpstr>
      <vt:lpstr>Twitter Key Influencers | Al Jarida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Jarida - 1 of 3</dc:title>
  <dc:creator>Administrator</dc:creator>
  <cp:lastModifiedBy>Administrator</cp:lastModifiedBy>
  <cp:revision>1</cp:revision>
  <dcterms:created xsi:type="dcterms:W3CDTF">2018-07-18T07:10:12Z</dcterms:created>
  <dcterms:modified xsi:type="dcterms:W3CDTF">2018-07-18T07:10:50Z</dcterms:modified>
</cp:coreProperties>
</file>