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0DD3-4AB2-96D1-33B76CCD835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0DD3-4AB2-96D1-33B76CCD835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0DD3-4AB2-96D1-33B76CCD835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smooth val="0"/>
          <c:extLst>
            <c:ext xmlns:c16="http://schemas.microsoft.com/office/drawing/2014/chart" uri="{C3380CC4-5D6E-409C-BE32-E72D297353CC}">
              <c16:uniqueId val="{00000003-0DD3-4AB2-96D1-33B76CCD8357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smooth val="0"/>
          <c:extLst>
            <c:ext xmlns:c16="http://schemas.microsoft.com/office/drawing/2014/chart" uri="{C3380CC4-5D6E-409C-BE32-E72D297353CC}">
              <c16:uniqueId val="{00000004-0DD3-4AB2-96D1-33B76CCD83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241224"/>
        <c:axId val="279241552"/>
      </c:lineChart>
      <c:catAx>
        <c:axId val="279241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41552"/>
        <c:crosses val="autoZero"/>
        <c:auto val="1"/>
        <c:lblAlgn val="ctr"/>
        <c:lblOffset val="100"/>
        <c:noMultiLvlLbl val="0"/>
      </c:catAx>
      <c:valAx>
        <c:axId val="279241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41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63B73-2D8D-4B0D-86ED-0B32D6F5F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 Jarida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ED5438-6048-4C77-A3A9-FC0D7212E2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24620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907523-850A-4776-A6DB-048635061E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11/07/2018 - 17/07/2018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3A811D-1EF9-4B31-A0D8-7086B15B2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2579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Al Jarida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Al Jarida</dc:title>
  <dc:creator>Administrator</dc:creator>
  <cp:lastModifiedBy>Administrator</cp:lastModifiedBy>
  <cp:revision>1</cp:revision>
  <dcterms:created xsi:type="dcterms:W3CDTF">2018-07-18T06:16:28Z</dcterms:created>
  <dcterms:modified xsi:type="dcterms:W3CDTF">2018-07-18T06:16:36Z</dcterms:modified>
</cp:coreProperties>
</file>