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144E5-DCEA-430F-9E20-A792D5C50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Zain KSA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F1A38D-6997-4EA7-A821-F62AB3E977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570201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3218418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236951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62693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459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@king2020798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(282)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492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@hanan704hh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(83)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980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@hanan2030h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(82)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098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@sumiyh32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(66), @Virginmobileksa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105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@CITC_withU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(37), @Mobily (12), @ZainKSA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340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@am_2iq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(52)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315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@soso72o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(43), @Virginmobileksa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2626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@almmalki7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(42)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577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@saeed_m_alknani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(14), @Mobily (14), @ZainKSA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679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@kkk1_aaa1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2947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215060-A373-43DB-861E-60981DE2C8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11/07/2018 - 17/07/2018</a:t>
            </a:r>
          </a:p>
        </p:txBody>
      </p:sp>
    </p:spTree>
    <p:extLst>
      <p:ext uri="{BB962C8B-B14F-4D97-AF65-F5344CB8AC3E}">
        <p14:creationId xmlns:p14="http://schemas.microsoft.com/office/powerpoint/2010/main" val="2612825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30A3C-7298-4BDE-94C5-ABC20826A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Zain KSA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C12D9B-7AA1-452B-988C-7301EBC01B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72263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151587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346205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556098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887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@7o_bii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(33), @Virginmobileksa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764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@2_wounds2014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400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@Blaz6iTvEVUTTII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(33), @Mobily (1), @ZainKSA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353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@xXMessi20Xx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(18), @Mobily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2103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@stylesemo1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4121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@Q1S___2018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(25), @Virginmobileksa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127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@p933p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(6), @Mobily (10), @ZainKSA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50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@mlp3_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(13), @Mobily (6), @ZainKSA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028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@ab_88881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7289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@_19x9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(9), @Mobily (8), @ZainKSA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7369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69E172-F536-4570-B794-00AD43ADA8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11/07/2018 - 17/07/2018</a:t>
            </a:r>
          </a:p>
        </p:txBody>
      </p:sp>
    </p:spTree>
    <p:extLst>
      <p:ext uri="{BB962C8B-B14F-4D97-AF65-F5344CB8AC3E}">
        <p14:creationId xmlns:p14="http://schemas.microsoft.com/office/powerpoint/2010/main" val="2576710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AA52E-2B32-450E-9963-FEAD80C3C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Zain KSA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3CAF24-A091-480E-9104-BC7A3E9543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61520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3071252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5192118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78454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7713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@z60670842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(3), @Mobily (1), @ZainKSA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051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@wwooo66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(13), @Mobily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308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@mi_ilx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(10), @Mobily (7), @ZainKSA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50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@JGeLJ11jKPRqOmL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(16), @Mobily (5), @ZainKSA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469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@almunadaq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(10), @Mobily (6), @ZainKSA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2675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ED7F7A-407A-4F02-AE8F-D6B06A44BB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11/07/2018 - 17/07/2018</a:t>
            </a:r>
          </a:p>
        </p:txBody>
      </p:sp>
    </p:spTree>
    <p:extLst>
      <p:ext uri="{BB962C8B-B14F-4D97-AF65-F5344CB8AC3E}">
        <p14:creationId xmlns:p14="http://schemas.microsoft.com/office/powerpoint/2010/main" val="11588095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452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Zain KSA - 1 of 3</vt:lpstr>
      <vt:lpstr>Twitter Key Influencers | Zain KSA - 2 of 3</vt:lpstr>
      <vt:lpstr>Twitter Key Influencers | Zain KSA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Zain KSA - 1 of 3</dc:title>
  <dc:creator>Administrator</dc:creator>
  <cp:lastModifiedBy>Administrator</cp:lastModifiedBy>
  <cp:revision>1</cp:revision>
  <dcterms:created xsi:type="dcterms:W3CDTF">2018-07-17T11:25:30Z</dcterms:created>
  <dcterms:modified xsi:type="dcterms:W3CDTF">2018-07-17T11:26:08Z</dcterms:modified>
</cp:coreProperties>
</file>