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70113-E833-4390-B5B7-8A28BB4D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495FC-4F29-4F4E-842C-258654FAC7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32208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899861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75570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9546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8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(38), 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99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(3), @Bankboubyan (3), 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5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1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@666bd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63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@HAMF91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9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@e73765179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46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97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@bogaithq8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32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@Q8tAdv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@Gulf_Bank (6), @Bankboubyan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15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76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7BB9D-D2E0-4CB6-ACFE-A1CD6FDDC1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10/07/2018 - 16/07/2018</a:t>
            </a:r>
          </a:p>
        </p:txBody>
      </p:sp>
    </p:spTree>
    <p:extLst>
      <p:ext uri="{BB962C8B-B14F-4D97-AF65-F5344CB8AC3E}">
        <p14:creationId xmlns:p14="http://schemas.microsoft.com/office/powerpoint/2010/main" val="518413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EB432-FA7B-4983-87BF-A2254991A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C0FBE6-F4F8-4774-94D9-7B2DA1E186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859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4863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60724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9400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34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@KhloudMahmoud4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58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@CpQ0dC8qvzlOC9V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04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@amran7774301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08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@bgharabally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(3),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28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@swarryAlt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@NBKPage (4),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95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@3abdr7man_007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(3),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72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@Almutairi419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34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@AlkandariAmeen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5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@al_jbali90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(2),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80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@khaled_alnoaman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@NBKPage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568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CF626-0B8F-4581-BFDD-B727E0260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10/07/2018 - 16/07/2018</a:t>
            </a:r>
          </a:p>
        </p:txBody>
      </p:sp>
    </p:spTree>
    <p:extLst>
      <p:ext uri="{BB962C8B-B14F-4D97-AF65-F5344CB8AC3E}">
        <p14:creationId xmlns:p14="http://schemas.microsoft.com/office/powerpoint/2010/main" val="4005998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D6C2C-7E7A-4F97-846C-6119B7652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A40193-8242-41E9-A8E8-AFADBCCCE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581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7261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98975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728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34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@om_mohammed366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19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@m7md_1982_q8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(3),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65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@NawafKwu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(3),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03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@anwarhamdan1979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94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@salehalyazidi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4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C6310-B9D0-43EA-AA41-8CE74391D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10/07/2018 - 16/07/2018</a:t>
            </a:r>
          </a:p>
        </p:txBody>
      </p:sp>
    </p:spTree>
    <p:extLst>
      <p:ext uri="{BB962C8B-B14F-4D97-AF65-F5344CB8AC3E}">
        <p14:creationId xmlns:p14="http://schemas.microsoft.com/office/powerpoint/2010/main" val="1939713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2018-07-16T11:23:46Z</dcterms:created>
  <dcterms:modified xsi:type="dcterms:W3CDTF">2018-07-16T11:24:25Z</dcterms:modified>
</cp:coreProperties>
</file>